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7" r:id="rId2"/>
    <p:sldId id="326" r:id="rId3"/>
    <p:sldId id="350" r:id="rId4"/>
    <p:sldId id="351" r:id="rId5"/>
    <p:sldId id="352" r:id="rId6"/>
    <p:sldId id="328" r:id="rId7"/>
    <p:sldId id="338" r:id="rId8"/>
    <p:sldId id="339" r:id="rId9"/>
    <p:sldId id="340" r:id="rId10"/>
    <p:sldId id="341" r:id="rId11"/>
    <p:sldId id="342" r:id="rId12"/>
    <p:sldId id="353" r:id="rId13"/>
    <p:sldId id="344" r:id="rId14"/>
    <p:sldId id="345" r:id="rId15"/>
    <p:sldId id="354" r:id="rId16"/>
    <p:sldId id="346" r:id="rId17"/>
    <p:sldId id="348" r:id="rId18"/>
    <p:sldId id="349" r:id="rId19"/>
    <p:sldId id="2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C3DD84-BF6E-41FF-AE9C-BF8927A6BC75}" v="12" dt="2024-06-13T06:08:13.3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snapToGrid="0">
      <p:cViewPr varScale="1">
        <p:scale>
          <a:sx n="111" d="100"/>
          <a:sy n="111" d="100"/>
        </p:scale>
        <p:origin x="1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i Kulkarni" userId="9b2fd11cb20869b6" providerId="LiveId" clId="{A3C3DD84-BF6E-41FF-AE9C-BF8927A6BC75}"/>
    <pc:docChg chg="undo custSel addSld modSld sldOrd">
      <pc:chgData name="Sakshi Kulkarni" userId="9b2fd11cb20869b6" providerId="LiveId" clId="{A3C3DD84-BF6E-41FF-AE9C-BF8927A6BC75}" dt="2024-06-13T06:10:59.139" v="858" actId="14100"/>
      <pc:docMkLst>
        <pc:docMk/>
      </pc:docMkLst>
      <pc:sldChg chg="addSp modSp mod">
        <pc:chgData name="Sakshi Kulkarni" userId="9b2fd11cb20869b6" providerId="LiveId" clId="{A3C3DD84-BF6E-41FF-AE9C-BF8927A6BC75}" dt="2024-06-13T05:40:45.310" v="680" actId="20577"/>
        <pc:sldMkLst>
          <pc:docMk/>
          <pc:sldMk cId="0" sldId="257"/>
        </pc:sldMkLst>
        <pc:spChg chg="mod">
          <ac:chgData name="Sakshi Kulkarni" userId="9b2fd11cb20869b6" providerId="LiveId" clId="{A3C3DD84-BF6E-41FF-AE9C-BF8927A6BC75}" dt="2024-06-13T05:40:45.310" v="680" actId="20577"/>
          <ac:spMkLst>
            <pc:docMk/>
            <pc:sldMk cId="0" sldId="257"/>
            <ac:spMk id="2" creationId="{00000000-0000-0000-0000-000000000000}"/>
          </ac:spMkLst>
        </pc:spChg>
        <pc:spChg chg="mod">
          <ac:chgData name="Sakshi Kulkarni" userId="9b2fd11cb20869b6" providerId="LiveId" clId="{A3C3DD84-BF6E-41FF-AE9C-BF8927A6BC75}" dt="2024-06-13T03:52:49.234" v="37" actId="113"/>
          <ac:spMkLst>
            <pc:docMk/>
            <pc:sldMk cId="0" sldId="257"/>
            <ac:spMk id="3" creationId="{00000000-0000-0000-0000-000000000000}"/>
          </ac:spMkLst>
        </pc:spChg>
        <pc:spChg chg="mod">
          <ac:chgData name="Sakshi Kulkarni" userId="9b2fd11cb20869b6" providerId="LiveId" clId="{A3C3DD84-BF6E-41FF-AE9C-BF8927A6BC75}" dt="2024-06-13T03:53:23.246" v="42" actId="115"/>
          <ac:spMkLst>
            <pc:docMk/>
            <pc:sldMk cId="0" sldId="257"/>
            <ac:spMk id="4" creationId="{00000000-0000-0000-0000-000000000000}"/>
          </ac:spMkLst>
        </pc:spChg>
        <pc:picChg chg="add mod">
          <ac:chgData name="Sakshi Kulkarni" userId="9b2fd11cb20869b6" providerId="LiveId" clId="{A3C3DD84-BF6E-41FF-AE9C-BF8927A6BC75}" dt="2024-06-13T05:34:02.807" v="634" actId="14100"/>
          <ac:picMkLst>
            <pc:docMk/>
            <pc:sldMk cId="0" sldId="257"/>
            <ac:picMk id="6" creationId="{ED6A92B5-C05B-E6DE-D5A3-64C143E2E83B}"/>
          </ac:picMkLst>
        </pc:picChg>
      </pc:sldChg>
      <pc:sldChg chg="modSp mod">
        <pc:chgData name="Sakshi Kulkarni" userId="9b2fd11cb20869b6" providerId="LiveId" clId="{A3C3DD84-BF6E-41FF-AE9C-BF8927A6BC75}" dt="2024-06-13T05:31:27.211" v="628" actId="2711"/>
        <pc:sldMkLst>
          <pc:docMk/>
          <pc:sldMk cId="0" sldId="283"/>
        </pc:sldMkLst>
        <pc:spChg chg="mod">
          <ac:chgData name="Sakshi Kulkarni" userId="9b2fd11cb20869b6" providerId="LiveId" clId="{A3C3DD84-BF6E-41FF-AE9C-BF8927A6BC75}" dt="2024-06-13T05:31:27.211" v="628" actId="2711"/>
          <ac:spMkLst>
            <pc:docMk/>
            <pc:sldMk cId="0" sldId="283"/>
            <ac:spMk id="2" creationId="{00000000-0000-0000-0000-000000000000}"/>
          </ac:spMkLst>
        </pc:spChg>
      </pc:sldChg>
      <pc:sldChg chg="modSp mod">
        <pc:chgData name="Sakshi Kulkarni" userId="9b2fd11cb20869b6" providerId="LiveId" clId="{A3C3DD84-BF6E-41FF-AE9C-BF8927A6BC75}" dt="2024-06-13T03:54:50.161" v="48" actId="2711"/>
        <pc:sldMkLst>
          <pc:docMk/>
          <pc:sldMk cId="0" sldId="326"/>
        </pc:sldMkLst>
        <pc:spChg chg="mod">
          <ac:chgData name="Sakshi Kulkarni" userId="9b2fd11cb20869b6" providerId="LiveId" clId="{A3C3DD84-BF6E-41FF-AE9C-BF8927A6BC75}" dt="2024-06-13T03:54:50.161" v="48" actId="2711"/>
          <ac:spMkLst>
            <pc:docMk/>
            <pc:sldMk cId="0" sldId="326"/>
            <ac:spMk id="6" creationId="{00000000-0000-0000-0000-000000000000}"/>
          </ac:spMkLst>
        </pc:spChg>
      </pc:sldChg>
      <pc:sldChg chg="modSp mod">
        <pc:chgData name="Sakshi Kulkarni" userId="9b2fd11cb20869b6" providerId="LiveId" clId="{A3C3DD84-BF6E-41FF-AE9C-BF8927A6BC75}" dt="2024-06-13T05:27:14.758" v="554" actId="1076"/>
        <pc:sldMkLst>
          <pc:docMk/>
          <pc:sldMk cId="0" sldId="341"/>
        </pc:sldMkLst>
        <pc:spChg chg="mod">
          <ac:chgData name="Sakshi Kulkarni" userId="9b2fd11cb20869b6" providerId="LiveId" clId="{A3C3DD84-BF6E-41FF-AE9C-BF8927A6BC75}" dt="2024-06-13T05:27:14.758" v="554" actId="1076"/>
          <ac:spMkLst>
            <pc:docMk/>
            <pc:sldMk cId="0" sldId="341"/>
            <ac:spMk id="8" creationId="{00000000-0000-0000-0000-000000000000}"/>
          </ac:spMkLst>
        </pc:spChg>
      </pc:sldChg>
      <pc:sldChg chg="modSp mod">
        <pc:chgData name="Sakshi Kulkarni" userId="9b2fd11cb20869b6" providerId="LiveId" clId="{A3C3DD84-BF6E-41FF-AE9C-BF8927A6BC75}" dt="2024-06-13T05:29:48.182" v="608" actId="255"/>
        <pc:sldMkLst>
          <pc:docMk/>
          <pc:sldMk cId="0" sldId="342"/>
        </pc:sldMkLst>
        <pc:spChg chg="mod">
          <ac:chgData name="Sakshi Kulkarni" userId="9b2fd11cb20869b6" providerId="LiveId" clId="{A3C3DD84-BF6E-41FF-AE9C-BF8927A6BC75}" dt="2024-06-13T05:29:48.182" v="608" actId="255"/>
          <ac:spMkLst>
            <pc:docMk/>
            <pc:sldMk cId="0" sldId="342"/>
            <ac:spMk id="8" creationId="{00000000-0000-0000-0000-000000000000}"/>
          </ac:spMkLst>
        </pc:spChg>
      </pc:sldChg>
      <pc:sldChg chg="modSp mod">
        <pc:chgData name="Sakshi Kulkarni" userId="9b2fd11cb20869b6" providerId="LiveId" clId="{A3C3DD84-BF6E-41FF-AE9C-BF8927A6BC75}" dt="2024-06-13T05:44:56.242" v="781" actId="1036"/>
        <pc:sldMkLst>
          <pc:docMk/>
          <pc:sldMk cId="0" sldId="346"/>
        </pc:sldMkLst>
        <pc:picChg chg="mod">
          <ac:chgData name="Sakshi Kulkarni" userId="9b2fd11cb20869b6" providerId="LiveId" clId="{A3C3DD84-BF6E-41FF-AE9C-BF8927A6BC75}" dt="2024-06-13T05:44:56.242" v="781" actId="1036"/>
          <ac:picMkLst>
            <pc:docMk/>
            <pc:sldMk cId="0" sldId="346"/>
            <ac:picMk id="5" creationId="{00000000-0000-0000-0000-000000000000}"/>
          </ac:picMkLst>
        </pc:picChg>
      </pc:sldChg>
      <pc:sldChg chg="modSp mod">
        <pc:chgData name="Sakshi Kulkarni" userId="9b2fd11cb20869b6" providerId="LiveId" clId="{A3C3DD84-BF6E-41FF-AE9C-BF8927A6BC75}" dt="2024-06-13T05:30:58.378" v="626" actId="115"/>
        <pc:sldMkLst>
          <pc:docMk/>
          <pc:sldMk cId="0" sldId="349"/>
        </pc:sldMkLst>
        <pc:spChg chg="mod">
          <ac:chgData name="Sakshi Kulkarni" userId="9b2fd11cb20869b6" providerId="LiveId" clId="{A3C3DD84-BF6E-41FF-AE9C-BF8927A6BC75}" dt="2024-06-13T05:30:58.378" v="626" actId="115"/>
          <ac:spMkLst>
            <pc:docMk/>
            <pc:sldMk cId="0" sldId="349"/>
            <ac:spMk id="3" creationId="{00000000-0000-0000-0000-000000000000}"/>
          </ac:spMkLst>
        </pc:spChg>
      </pc:sldChg>
      <pc:sldChg chg="modSp new mod">
        <pc:chgData name="Sakshi Kulkarni" userId="9b2fd11cb20869b6" providerId="LiveId" clId="{A3C3DD84-BF6E-41FF-AE9C-BF8927A6BC75}" dt="2024-06-13T05:57:43.670" v="818"/>
        <pc:sldMkLst>
          <pc:docMk/>
          <pc:sldMk cId="1807229682" sldId="350"/>
        </pc:sldMkLst>
        <pc:spChg chg="mod">
          <ac:chgData name="Sakshi Kulkarni" userId="9b2fd11cb20869b6" providerId="LiveId" clId="{A3C3DD84-BF6E-41FF-AE9C-BF8927A6BC75}" dt="2024-06-13T05:13:39.423" v="184" actId="120"/>
          <ac:spMkLst>
            <pc:docMk/>
            <pc:sldMk cId="1807229682" sldId="350"/>
            <ac:spMk id="2" creationId="{E16503DE-9AF6-A37D-F711-E348856BE883}"/>
          </ac:spMkLst>
        </pc:spChg>
        <pc:spChg chg="mod">
          <ac:chgData name="Sakshi Kulkarni" userId="9b2fd11cb20869b6" providerId="LiveId" clId="{A3C3DD84-BF6E-41FF-AE9C-BF8927A6BC75}" dt="2024-06-13T05:57:43.670" v="818"/>
          <ac:spMkLst>
            <pc:docMk/>
            <pc:sldMk cId="1807229682" sldId="350"/>
            <ac:spMk id="3" creationId="{A5EB87BB-22D6-F869-2AEC-51C2100A222C}"/>
          </ac:spMkLst>
        </pc:spChg>
      </pc:sldChg>
      <pc:sldChg chg="modSp new mod">
        <pc:chgData name="Sakshi Kulkarni" userId="9b2fd11cb20869b6" providerId="LiveId" clId="{A3C3DD84-BF6E-41FF-AE9C-BF8927A6BC75}" dt="2024-06-13T05:52:26.097" v="789" actId="20577"/>
        <pc:sldMkLst>
          <pc:docMk/>
          <pc:sldMk cId="4092186460" sldId="351"/>
        </pc:sldMkLst>
        <pc:spChg chg="mod">
          <ac:chgData name="Sakshi Kulkarni" userId="9b2fd11cb20869b6" providerId="LiveId" clId="{A3C3DD84-BF6E-41FF-AE9C-BF8927A6BC75}" dt="2024-06-13T03:59:24.726" v="136" actId="255"/>
          <ac:spMkLst>
            <pc:docMk/>
            <pc:sldMk cId="4092186460" sldId="351"/>
            <ac:spMk id="2" creationId="{90351375-18FA-1F1C-64F5-70FB3EA15DD5}"/>
          </ac:spMkLst>
        </pc:spChg>
        <pc:spChg chg="mod">
          <ac:chgData name="Sakshi Kulkarni" userId="9b2fd11cb20869b6" providerId="LiveId" clId="{A3C3DD84-BF6E-41FF-AE9C-BF8927A6BC75}" dt="2024-06-13T05:52:26.097" v="789" actId="20577"/>
          <ac:spMkLst>
            <pc:docMk/>
            <pc:sldMk cId="4092186460" sldId="351"/>
            <ac:spMk id="3" creationId="{4B56BB1B-7D6A-3C65-00CA-3370B9F356FB}"/>
          </ac:spMkLst>
        </pc:spChg>
      </pc:sldChg>
      <pc:sldChg chg="addSp delSp modSp new mod">
        <pc:chgData name="Sakshi Kulkarni" userId="9b2fd11cb20869b6" providerId="LiveId" clId="{A3C3DD84-BF6E-41FF-AE9C-BF8927A6BC75}" dt="2024-06-13T05:26:30.154" v="551" actId="1076"/>
        <pc:sldMkLst>
          <pc:docMk/>
          <pc:sldMk cId="3722053578" sldId="352"/>
        </pc:sldMkLst>
        <pc:spChg chg="mod">
          <ac:chgData name="Sakshi Kulkarni" userId="9b2fd11cb20869b6" providerId="LiveId" clId="{A3C3DD84-BF6E-41FF-AE9C-BF8927A6BC75}" dt="2024-06-13T03:59:40.238" v="139" actId="113"/>
          <ac:spMkLst>
            <pc:docMk/>
            <pc:sldMk cId="3722053578" sldId="352"/>
            <ac:spMk id="2" creationId="{E49554BB-91E7-EF3D-D46F-1431E0BA12A2}"/>
          </ac:spMkLst>
        </pc:spChg>
        <pc:spChg chg="mod">
          <ac:chgData name="Sakshi Kulkarni" userId="9b2fd11cb20869b6" providerId="LiveId" clId="{A3C3DD84-BF6E-41FF-AE9C-BF8927A6BC75}" dt="2024-06-13T05:25:38.879" v="541" actId="1076"/>
          <ac:spMkLst>
            <pc:docMk/>
            <pc:sldMk cId="3722053578" sldId="352"/>
            <ac:spMk id="3" creationId="{C7331D64-8906-2B22-E026-CB6F487F8112}"/>
          </ac:spMkLst>
        </pc:spChg>
        <pc:spChg chg="add mod">
          <ac:chgData name="Sakshi Kulkarni" userId="9b2fd11cb20869b6" providerId="LiveId" clId="{A3C3DD84-BF6E-41FF-AE9C-BF8927A6BC75}" dt="2024-06-13T05:25:49.350" v="543" actId="14100"/>
          <ac:spMkLst>
            <pc:docMk/>
            <pc:sldMk cId="3722053578" sldId="352"/>
            <ac:spMk id="4" creationId="{838DB928-90BD-013B-BED3-AF3B1905DB71}"/>
          </ac:spMkLst>
        </pc:spChg>
        <pc:spChg chg="add mod">
          <ac:chgData name="Sakshi Kulkarni" userId="9b2fd11cb20869b6" providerId="LiveId" clId="{A3C3DD84-BF6E-41FF-AE9C-BF8927A6BC75}" dt="2024-06-13T05:26:30.154" v="551" actId="1076"/>
          <ac:spMkLst>
            <pc:docMk/>
            <pc:sldMk cId="3722053578" sldId="352"/>
            <ac:spMk id="5" creationId="{2BBDB5A8-010C-4262-9195-7D4520B9B7F9}"/>
          </ac:spMkLst>
        </pc:spChg>
        <pc:spChg chg="add mod">
          <ac:chgData name="Sakshi Kulkarni" userId="9b2fd11cb20869b6" providerId="LiveId" clId="{A3C3DD84-BF6E-41FF-AE9C-BF8927A6BC75}" dt="2024-06-13T05:26:23.101" v="550" actId="1076"/>
          <ac:spMkLst>
            <pc:docMk/>
            <pc:sldMk cId="3722053578" sldId="352"/>
            <ac:spMk id="6" creationId="{92129664-E129-5771-F1DF-6F6BCB0DC0F1}"/>
          </ac:spMkLst>
        </pc:spChg>
        <pc:spChg chg="add mod">
          <ac:chgData name="Sakshi Kulkarni" userId="9b2fd11cb20869b6" providerId="LiveId" clId="{A3C3DD84-BF6E-41FF-AE9C-BF8927A6BC75}" dt="2024-06-13T05:26:08.380" v="548" actId="1076"/>
          <ac:spMkLst>
            <pc:docMk/>
            <pc:sldMk cId="3722053578" sldId="352"/>
            <ac:spMk id="7" creationId="{C33DF9F3-48DD-60D8-AF61-4B52412FD93B}"/>
          </ac:spMkLst>
        </pc:spChg>
        <pc:inkChg chg="add del">
          <ac:chgData name="Sakshi Kulkarni" userId="9b2fd11cb20869b6" providerId="LiveId" clId="{A3C3DD84-BF6E-41FF-AE9C-BF8927A6BC75}" dt="2024-06-13T05:24:15.471" v="524" actId="9405"/>
          <ac:inkMkLst>
            <pc:docMk/>
            <pc:sldMk cId="3722053578" sldId="352"/>
            <ac:inkMk id="8" creationId="{88268AE3-6817-E846-B182-35B3C025AE01}"/>
          </ac:inkMkLst>
        </pc:inkChg>
        <pc:inkChg chg="add del">
          <ac:chgData name="Sakshi Kulkarni" userId="9b2fd11cb20869b6" providerId="LiveId" clId="{A3C3DD84-BF6E-41FF-AE9C-BF8927A6BC75}" dt="2024-06-13T05:24:36.616" v="528" actId="9405"/>
          <ac:inkMkLst>
            <pc:docMk/>
            <pc:sldMk cId="3722053578" sldId="352"/>
            <ac:inkMk id="9" creationId="{695B8F23-999C-FA13-1EBD-9A65E5CA6EE3}"/>
          </ac:inkMkLst>
        </pc:inkChg>
        <pc:inkChg chg="add del">
          <ac:chgData name="Sakshi Kulkarni" userId="9b2fd11cb20869b6" providerId="LiveId" clId="{A3C3DD84-BF6E-41FF-AE9C-BF8927A6BC75}" dt="2024-06-13T05:24:35.342" v="527" actId="9405"/>
          <ac:inkMkLst>
            <pc:docMk/>
            <pc:sldMk cId="3722053578" sldId="352"/>
            <ac:inkMk id="10" creationId="{6F17F805-C641-4309-2509-5056A95ACFD5}"/>
          </ac:inkMkLst>
        </pc:inkChg>
        <pc:inkChg chg="add del">
          <ac:chgData name="Sakshi Kulkarni" userId="9b2fd11cb20869b6" providerId="LiveId" clId="{A3C3DD84-BF6E-41FF-AE9C-BF8927A6BC75}" dt="2024-06-13T05:24:44.738" v="530"/>
          <ac:inkMkLst>
            <pc:docMk/>
            <pc:sldMk cId="3722053578" sldId="352"/>
            <ac:inkMk id="11" creationId="{6C72682C-FC00-1B45-9E3E-2BAD7F15E5C0}"/>
          </ac:inkMkLst>
        </pc:inkChg>
        <pc:inkChg chg="add del">
          <ac:chgData name="Sakshi Kulkarni" userId="9b2fd11cb20869b6" providerId="LiveId" clId="{A3C3DD84-BF6E-41FF-AE9C-BF8927A6BC75}" dt="2024-06-13T05:25:25.324" v="539"/>
          <ac:inkMkLst>
            <pc:docMk/>
            <pc:sldMk cId="3722053578" sldId="352"/>
            <ac:inkMk id="13" creationId="{B85F8AB0-375D-AA29-DB07-DD232DF5A383}"/>
          </ac:inkMkLst>
        </pc:inkChg>
        <pc:inkChg chg="add del">
          <ac:chgData name="Sakshi Kulkarni" userId="9b2fd11cb20869b6" providerId="LiveId" clId="{A3C3DD84-BF6E-41FF-AE9C-BF8927A6BC75}" dt="2024-06-13T05:24:54.331" v="533"/>
          <ac:inkMkLst>
            <pc:docMk/>
            <pc:sldMk cId="3722053578" sldId="352"/>
            <ac:inkMk id="14" creationId="{E7C35203-7094-B71C-70FE-35848B783AED}"/>
          </ac:inkMkLst>
        </pc:inkChg>
        <pc:inkChg chg="add del">
          <ac:chgData name="Sakshi Kulkarni" userId="9b2fd11cb20869b6" providerId="LiveId" clId="{A3C3DD84-BF6E-41FF-AE9C-BF8927A6BC75}" dt="2024-06-13T05:25:23.804" v="538"/>
          <ac:inkMkLst>
            <pc:docMk/>
            <pc:sldMk cId="3722053578" sldId="352"/>
            <ac:inkMk id="16" creationId="{1E6FBFE5-A6E2-84C6-EDF4-66BE8F7B3E9D}"/>
          </ac:inkMkLst>
        </pc:inkChg>
        <pc:inkChg chg="add del">
          <ac:chgData name="Sakshi Kulkarni" userId="9b2fd11cb20869b6" providerId="LiveId" clId="{A3C3DD84-BF6E-41FF-AE9C-BF8927A6BC75}" dt="2024-06-13T05:25:16.547" v="536"/>
          <ac:inkMkLst>
            <pc:docMk/>
            <pc:sldMk cId="3722053578" sldId="352"/>
            <ac:inkMk id="17" creationId="{A688E3F5-049B-7947-6654-75853542D69D}"/>
          </ac:inkMkLst>
        </pc:inkChg>
        <pc:inkChg chg="add del">
          <ac:chgData name="Sakshi Kulkarni" userId="9b2fd11cb20869b6" providerId="LiveId" clId="{A3C3DD84-BF6E-41FF-AE9C-BF8927A6BC75}" dt="2024-06-13T05:25:29.054" v="540"/>
          <ac:inkMkLst>
            <pc:docMk/>
            <pc:sldMk cId="3722053578" sldId="352"/>
            <ac:inkMk id="19" creationId="{966F2985-7B95-3D54-8C00-35D66F3D4BDA}"/>
          </ac:inkMkLst>
        </pc:inkChg>
        <pc:cxnChg chg="add mod">
          <ac:chgData name="Sakshi Kulkarni" userId="9b2fd11cb20869b6" providerId="LiveId" clId="{A3C3DD84-BF6E-41FF-AE9C-BF8927A6BC75}" dt="2024-06-13T05:24:44.738" v="530"/>
          <ac:cxnSpMkLst>
            <pc:docMk/>
            <pc:sldMk cId="3722053578" sldId="352"/>
            <ac:cxnSpMk id="12" creationId="{BBE4E8D0-C73C-8930-FB62-3EC75F6A7F3C}"/>
          </ac:cxnSpMkLst>
        </pc:cxnChg>
        <pc:cxnChg chg="add mod">
          <ac:chgData name="Sakshi Kulkarni" userId="9b2fd11cb20869b6" providerId="LiveId" clId="{A3C3DD84-BF6E-41FF-AE9C-BF8927A6BC75}" dt="2024-06-13T05:24:54.331" v="533"/>
          <ac:cxnSpMkLst>
            <pc:docMk/>
            <pc:sldMk cId="3722053578" sldId="352"/>
            <ac:cxnSpMk id="15" creationId="{D1C0FE7E-1ED2-9816-C202-795AD73EF167}"/>
          </ac:cxnSpMkLst>
        </pc:cxnChg>
        <pc:cxnChg chg="add mod">
          <ac:chgData name="Sakshi Kulkarni" userId="9b2fd11cb20869b6" providerId="LiveId" clId="{A3C3DD84-BF6E-41FF-AE9C-BF8927A6BC75}" dt="2024-06-13T05:25:16.547" v="536"/>
          <ac:cxnSpMkLst>
            <pc:docMk/>
            <pc:sldMk cId="3722053578" sldId="352"/>
            <ac:cxnSpMk id="18" creationId="{96CAA87D-365B-464B-FFBC-90C5208DEBC8}"/>
          </ac:cxnSpMkLst>
        </pc:cxnChg>
      </pc:sldChg>
      <pc:sldChg chg="modSp new mod">
        <pc:chgData name="Sakshi Kulkarni" userId="9b2fd11cb20869b6" providerId="LiveId" clId="{A3C3DD84-BF6E-41FF-AE9C-BF8927A6BC75}" dt="2024-06-13T05:29:58.478" v="609" actId="255"/>
        <pc:sldMkLst>
          <pc:docMk/>
          <pc:sldMk cId="3248340879" sldId="353"/>
        </pc:sldMkLst>
        <pc:spChg chg="mod">
          <ac:chgData name="Sakshi Kulkarni" userId="9b2fd11cb20869b6" providerId="LiveId" clId="{A3C3DD84-BF6E-41FF-AE9C-BF8927A6BC75}" dt="2024-06-13T05:29:20.824" v="605" actId="255"/>
          <ac:spMkLst>
            <pc:docMk/>
            <pc:sldMk cId="3248340879" sldId="353"/>
            <ac:spMk id="2" creationId="{A6CC5DEC-E60E-55F9-F946-75494B8AB3F0}"/>
          </ac:spMkLst>
        </pc:spChg>
        <pc:spChg chg="mod">
          <ac:chgData name="Sakshi Kulkarni" userId="9b2fd11cb20869b6" providerId="LiveId" clId="{A3C3DD84-BF6E-41FF-AE9C-BF8927A6BC75}" dt="2024-06-13T05:29:58.478" v="609" actId="255"/>
          <ac:spMkLst>
            <pc:docMk/>
            <pc:sldMk cId="3248340879" sldId="353"/>
            <ac:spMk id="3" creationId="{991E26C6-7B8B-A179-A240-CBFF7AB99682}"/>
          </ac:spMkLst>
        </pc:spChg>
      </pc:sldChg>
      <pc:sldChg chg="addSp delSp modSp new mod ord delAnim modAnim">
        <pc:chgData name="Sakshi Kulkarni" userId="9b2fd11cb20869b6" providerId="LiveId" clId="{A3C3DD84-BF6E-41FF-AE9C-BF8927A6BC75}" dt="2024-06-13T06:07:57.875" v="834" actId="14100"/>
        <pc:sldMkLst>
          <pc:docMk/>
          <pc:sldMk cId="3674992258" sldId="354"/>
        </pc:sldMkLst>
        <pc:spChg chg="del">
          <ac:chgData name="Sakshi Kulkarni" userId="9b2fd11cb20869b6" providerId="LiveId" clId="{A3C3DD84-BF6E-41FF-AE9C-BF8927A6BC75}" dt="2024-06-13T06:00:02.222" v="822"/>
          <ac:spMkLst>
            <pc:docMk/>
            <pc:sldMk cId="3674992258" sldId="354"/>
            <ac:spMk id="3" creationId="{0FB14E4D-0000-6956-E59E-A2D9420547C4}"/>
          </ac:spMkLst>
        </pc:spChg>
        <pc:spChg chg="add del mod">
          <ac:chgData name="Sakshi Kulkarni" userId="9b2fd11cb20869b6" providerId="LiveId" clId="{A3C3DD84-BF6E-41FF-AE9C-BF8927A6BC75}" dt="2024-06-13T06:07:09.794" v="825"/>
          <ac:spMkLst>
            <pc:docMk/>
            <pc:sldMk cId="3674992258" sldId="354"/>
            <ac:spMk id="6" creationId="{88FEB8BA-3A53-70C4-DD5C-6155CB1A77D9}"/>
          </ac:spMkLst>
        </pc:spChg>
        <pc:picChg chg="add del mod">
          <ac:chgData name="Sakshi Kulkarni" userId="9b2fd11cb20869b6" providerId="LiveId" clId="{A3C3DD84-BF6E-41FF-AE9C-BF8927A6BC75}" dt="2024-06-13T06:00:58.500" v="824" actId="21"/>
          <ac:picMkLst>
            <pc:docMk/>
            <pc:sldMk cId="3674992258" sldId="354"/>
            <ac:picMk id="4" creationId="{76E86D67-8F63-AC8A-3E7A-7824C40D0F44}"/>
          </ac:picMkLst>
        </pc:picChg>
        <pc:picChg chg="add mod">
          <ac:chgData name="Sakshi Kulkarni" userId="9b2fd11cb20869b6" providerId="LiveId" clId="{A3C3DD84-BF6E-41FF-AE9C-BF8927A6BC75}" dt="2024-06-13T06:07:57.875" v="834" actId="14100"/>
          <ac:picMkLst>
            <pc:docMk/>
            <pc:sldMk cId="3674992258" sldId="354"/>
            <ac:picMk id="7" creationId="{410D1976-7630-328C-3142-FDE9C658FC90}"/>
          </ac:picMkLst>
        </pc:picChg>
      </pc:sldChg>
      <pc:sldChg chg="modSp new mod ord">
        <pc:chgData name="Sakshi Kulkarni" userId="9b2fd11cb20869b6" providerId="LiveId" clId="{A3C3DD84-BF6E-41FF-AE9C-BF8927A6BC75}" dt="2024-06-13T06:10:59.139" v="858" actId="14100"/>
        <pc:sldMkLst>
          <pc:docMk/>
          <pc:sldMk cId="3503295989" sldId="355"/>
        </pc:sldMkLst>
        <pc:spChg chg="mod">
          <ac:chgData name="Sakshi Kulkarni" userId="9b2fd11cb20869b6" providerId="LiveId" clId="{A3C3DD84-BF6E-41FF-AE9C-BF8927A6BC75}" dt="2024-06-13T06:10:54.407" v="857" actId="1076"/>
          <ac:spMkLst>
            <pc:docMk/>
            <pc:sldMk cId="3503295989" sldId="355"/>
            <ac:spMk id="2" creationId="{11E3D36B-5F25-8DC9-D945-A81D8AEEBAB9}"/>
          </ac:spMkLst>
        </pc:spChg>
        <pc:spChg chg="mod">
          <ac:chgData name="Sakshi Kulkarni" userId="9b2fd11cb20869b6" providerId="LiveId" clId="{A3C3DD84-BF6E-41FF-AE9C-BF8927A6BC75}" dt="2024-06-13T06:10:59.139" v="858" actId="14100"/>
          <ac:spMkLst>
            <pc:docMk/>
            <pc:sldMk cId="3503295989" sldId="355"/>
            <ac:spMk id="3" creationId="{AD57296F-FB5F-A7F2-304C-AFE9654C875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047D53-7269-45F5-B8A7-754D0A90E8E1}" type="datetimeFigureOut">
              <a:rPr lang="en-IN" smtClean="0"/>
              <a:t>23-07-2024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6EBD45-7182-4915-910D-B9578FB9EA1E}"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46EBD45-7182-4915-910D-B9578FB9EA1E}" type="slidenum">
              <a:rPr lang="en-IN" smtClean="0"/>
              <a:t>15</a:t>
            </a:fld>
            <a:endParaRPr lang="en-IN"/>
          </a:p>
        </p:txBody>
      </p:sp>
    </p:spTree>
    <p:extLst>
      <p:ext uri="{BB962C8B-B14F-4D97-AF65-F5344CB8AC3E}">
        <p14:creationId xmlns:p14="http://schemas.microsoft.com/office/powerpoint/2010/main" val="1046115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DABC3A-AF04-4ED5-8A11-E25B0EB0C015}" type="datetimeFigureOut">
              <a:rPr lang="en-IN" smtClean="0"/>
              <a:t>23-07-2024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DABC3A-AF04-4ED5-8A11-E25B0EB0C015}"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ABC3A-AF04-4ED5-8A11-E25B0EB0C015}"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ABC3A-AF04-4ED5-8A11-E25B0EB0C015}"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ABC3A-AF04-4ED5-8A11-E25B0EB0C015}"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ABC3A-AF04-4ED5-8A11-E25B0EB0C015}"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ABC3A-AF04-4ED5-8A11-E25B0EB0C015}"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ABC3A-AF04-4ED5-8A11-E25B0EB0C015}"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ABC3A-AF04-4ED5-8A11-E25B0EB0C015}"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ABC3A-AF04-4ED5-8A11-E25B0EB0C015}"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A2213314-CD9D-4224-9CC4-D3DE64F18972}"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ABC3A-AF04-4ED5-8A11-E25B0EB0C015}"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DABC3A-AF04-4ED5-8A11-E25B0EB0C015}"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DABC3A-AF04-4ED5-8A11-E25B0EB0C015}" type="datetimeFigureOut">
              <a:rPr lang="en-IN" smtClean="0"/>
              <a:t>23-07-2024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ABC3A-AF04-4ED5-8A11-E25B0EB0C015}" type="datetimeFigureOut">
              <a:rPr lang="en-IN" smtClean="0"/>
              <a:t>23-07-2024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DABC3A-AF04-4ED5-8A11-E25B0EB0C015}" type="datetimeFigureOut">
              <a:rPr lang="en-IN" smtClean="0"/>
              <a:t>23-07-2024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DABC3A-AF04-4ED5-8A11-E25B0EB0C015}"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DABC3A-AF04-4ED5-8A11-E25B0EB0C015}"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13314-CD9D-4224-9CC4-D3DE64F18972}"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CDABC3A-AF04-4ED5-8A11-E25B0EB0C015}" type="datetimeFigureOut">
              <a:rPr lang="en-IN" smtClean="0"/>
              <a:t>23-07-2024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2213314-CD9D-4224-9CC4-D3DE64F18972}"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9805" y="1307043"/>
            <a:ext cx="9910917" cy="964726"/>
          </a:xfrm>
        </p:spPr>
        <p:txBody>
          <a:bodyPr>
            <a:normAutofit fontScale="90000"/>
          </a:bodyPr>
          <a:lstStyle/>
          <a:p>
            <a:pPr algn="l"/>
            <a:r>
              <a:rPr lang="en-US" altLang="en-US" b="1" dirty="0">
                <a:solidFill>
                  <a:srgbClr val="FF0000"/>
                </a:solidFill>
                <a:latin typeface="Arial Black" panose="020B0A04020102020204" pitchFamily="34" charset="0"/>
                <a:sym typeface="+mn-ea"/>
              </a:rPr>
              <a:t>ARM7TDMI - </a:t>
            </a:r>
            <a:r>
              <a:rPr lang="en-US" altLang="en-US" b="1" u="sng" dirty="0">
                <a:solidFill>
                  <a:srgbClr val="FF0000"/>
                </a:solidFill>
                <a:latin typeface="Arial Black" panose="020B0A04020102020204" pitchFamily="34" charset="0"/>
                <a:sym typeface="+mn-ea"/>
              </a:rPr>
              <a:t>REVIEW 4</a:t>
            </a:r>
            <a:endParaRPr lang="en-IN" altLang="en-US" b="1" u="sng" dirty="0">
              <a:solidFill>
                <a:srgbClr val="FF0000"/>
              </a:solidFill>
              <a:latin typeface="Arial Black" panose="020B0A04020102020204" pitchFamily="34" charset="0"/>
              <a:sym typeface="+mn-ea"/>
            </a:endParaRPr>
          </a:p>
        </p:txBody>
      </p:sp>
      <p:sp>
        <p:nvSpPr>
          <p:cNvPr id="3" name="Subtitle 2"/>
          <p:cNvSpPr>
            <a:spLocks noGrp="1"/>
          </p:cNvSpPr>
          <p:nvPr>
            <p:ph type="subTitle" idx="1"/>
          </p:nvPr>
        </p:nvSpPr>
        <p:spPr>
          <a:xfrm>
            <a:off x="998275" y="2524026"/>
            <a:ext cx="9144000" cy="1655762"/>
          </a:xfrm>
        </p:spPr>
        <p:txBody>
          <a:bodyPr/>
          <a:lstStyle/>
          <a:p>
            <a:r>
              <a:rPr lang="en-IN" sz="1800" b="1" i="0" u="sng" dirty="0">
                <a:solidFill>
                  <a:srgbClr val="000000"/>
                </a:solidFill>
                <a:effectLst/>
                <a:latin typeface="Calibri" panose="020F0502020204030204" pitchFamily="34" charset="0"/>
              </a:rPr>
              <a:t>Course Code </a:t>
            </a:r>
            <a:r>
              <a:rPr lang="en-IN" sz="1800" b="1" i="0" u="none" strike="noStrike" dirty="0">
                <a:solidFill>
                  <a:srgbClr val="000000"/>
                </a:solidFill>
                <a:effectLst/>
                <a:latin typeface="Calibri" panose="020F0502020204030204" pitchFamily="34" charset="0"/>
              </a:rPr>
              <a:t>- </a:t>
            </a:r>
            <a:r>
              <a:rPr lang="en-IN" sz="1800" b="1" i="0" u="none" strike="noStrike" dirty="0">
                <a:solidFill>
                  <a:srgbClr val="333333"/>
                </a:solidFill>
                <a:effectLst/>
                <a:latin typeface="Helvetica Neue"/>
              </a:rPr>
              <a:t>22EECP204</a:t>
            </a:r>
            <a:endParaRPr lang="en-US" b="1" dirty="0"/>
          </a:p>
        </p:txBody>
      </p:sp>
      <p:sp>
        <p:nvSpPr>
          <p:cNvPr id="4" name="Subtitle 2"/>
          <p:cNvSpPr txBox="1"/>
          <p:nvPr/>
        </p:nvSpPr>
        <p:spPr>
          <a:xfrm>
            <a:off x="4722592" y="3275125"/>
            <a:ext cx="6682827" cy="26222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  </a:t>
            </a:r>
            <a:r>
              <a:rPr lang="en-US" sz="2000" b="1" u="sng" dirty="0"/>
              <a:t>Team: 3</a:t>
            </a:r>
            <a:r>
              <a:rPr lang="en-US" sz="2000" b="1" dirty="0"/>
              <a:t>			        Division: ‘B’</a:t>
            </a:r>
          </a:p>
          <a:p>
            <a:pPr algn="l"/>
            <a:r>
              <a:rPr lang="en-US" sz="2000" b="1" dirty="0"/>
              <a:t>    Name 		                                USN</a:t>
            </a:r>
          </a:p>
          <a:p>
            <a:pPr marL="342900" indent="-342900" algn="l">
              <a:buAutoNum type="arabicParenR"/>
            </a:pPr>
            <a:r>
              <a:rPr lang="en-US" sz="2000" b="1" i="1" dirty="0"/>
              <a:t>Amit </a:t>
            </a:r>
            <a:r>
              <a:rPr lang="en-IN" sz="2000" b="1" i="1" dirty="0"/>
              <a:t> Kumar</a:t>
            </a:r>
            <a:r>
              <a:rPr lang="en-US" sz="2000" b="1" i="1" dirty="0"/>
              <a:t>                                     01fe22bec045</a:t>
            </a:r>
          </a:p>
          <a:p>
            <a:pPr marL="342900" indent="-342900" algn="l">
              <a:buAutoNum type="arabicParenR"/>
            </a:pPr>
            <a:r>
              <a:rPr lang="en-US" sz="2000" b="1" i="1" dirty="0"/>
              <a:t>Nidhi Neje                                         01fe22bec049</a:t>
            </a:r>
          </a:p>
          <a:p>
            <a:pPr marL="342900" indent="-342900" algn="l">
              <a:buAutoNum type="arabicParenR"/>
            </a:pPr>
            <a:r>
              <a:rPr lang="en-US" sz="2000" b="1" i="1" dirty="0"/>
              <a:t>Sejal Ankush                                    01fe22bec051</a:t>
            </a:r>
          </a:p>
          <a:p>
            <a:pPr marL="342900" indent="-342900" algn="l">
              <a:buAutoNum type="arabicParenR"/>
            </a:pPr>
            <a:r>
              <a:rPr lang="en-US" sz="2000" b="1" i="1" dirty="0"/>
              <a:t>Sakshi Kulkarni                               01fe22bec058                          </a:t>
            </a:r>
            <a:endParaRPr lang="en-US"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1996440" y="438150"/>
            <a:ext cx="6096000" cy="368300"/>
          </a:xfrm>
          <a:prstGeom prst="rect">
            <a:avLst/>
          </a:prstGeom>
          <a:noFill/>
        </p:spPr>
        <p:txBody>
          <a:bodyPr wrap="square" rtlCol="0" anchor="t">
            <a:spAutoFit/>
          </a:bodyPr>
          <a:lstStyle/>
          <a:p>
            <a:r>
              <a:rPr lang="en-IN" altLang="en-US">
                <a:solidFill>
                  <a:srgbClr val="FF0000"/>
                </a:solidFill>
                <a:latin typeface="Arial Black" panose="020B0A04020102020204" charset="0"/>
                <a:cs typeface="Arial Black" panose="020B0A04020102020204" charset="0"/>
                <a:sym typeface="+mn-ea"/>
              </a:rPr>
              <a:t>CODE:</a:t>
            </a:r>
          </a:p>
        </p:txBody>
      </p:sp>
      <p:sp>
        <p:nvSpPr>
          <p:cNvPr id="8" name="Text Box 7"/>
          <p:cNvSpPr txBox="1"/>
          <p:nvPr/>
        </p:nvSpPr>
        <p:spPr>
          <a:xfrm>
            <a:off x="3129425" y="104386"/>
            <a:ext cx="7612380" cy="6649228"/>
          </a:xfrm>
          <a:prstGeom prst="rect">
            <a:avLst/>
          </a:prstGeom>
          <a:noFill/>
        </p:spPr>
        <p:txBody>
          <a:bodyPr wrap="square" rtlCol="0">
            <a:noAutofit/>
          </a:bodyPr>
          <a:lstStyle/>
          <a:p>
            <a:r>
              <a:rPr lang="en-US" dirty="0"/>
              <a:t>void </a:t>
            </a:r>
            <a:r>
              <a:rPr lang="en-US" dirty="0" err="1"/>
              <a:t>LCD_Char</a:t>
            </a:r>
            <a:r>
              <a:rPr lang="en-US" dirty="0"/>
              <a:t>(char </a:t>
            </a:r>
            <a:r>
              <a:rPr lang="en-US" dirty="0" err="1"/>
              <a:t>char_data</a:t>
            </a:r>
            <a:r>
              <a:rPr lang="en-US" dirty="0"/>
              <a:t>) {</a:t>
            </a:r>
          </a:p>
          <a:p>
            <a:r>
              <a:rPr lang="en-US" dirty="0"/>
              <a:t>    I2C_Start();</a:t>
            </a:r>
          </a:p>
          <a:p>
            <a:r>
              <a:rPr lang="en-US" dirty="0"/>
              <a:t>    I2C_Write(SLAVE_ADDR);  // SLA+W</a:t>
            </a:r>
          </a:p>
          <a:p>
            <a:r>
              <a:rPr lang="en-US" dirty="0"/>
              <a:t>    I2C_Write((</a:t>
            </a:r>
            <a:r>
              <a:rPr lang="en-US" dirty="0" err="1"/>
              <a:t>char_data</a:t>
            </a:r>
            <a:r>
              <a:rPr lang="en-US" dirty="0"/>
              <a:t> &amp; 0xF0) | 0x05);  // Send upper nibble</a:t>
            </a:r>
          </a:p>
          <a:p>
            <a:r>
              <a:rPr lang="en-US" dirty="0"/>
              <a:t>    I2C_Write((</a:t>
            </a:r>
            <a:r>
              <a:rPr lang="en-US" dirty="0" err="1"/>
              <a:t>char_data</a:t>
            </a:r>
            <a:r>
              <a:rPr lang="en-US" dirty="0"/>
              <a:t> &amp; 0xF0) | 0x01);  // Clear upper nibble</a:t>
            </a:r>
          </a:p>
          <a:p>
            <a:r>
              <a:rPr lang="en-US" dirty="0"/>
              <a:t>    I2C_Write((</a:t>
            </a:r>
            <a:r>
              <a:rPr lang="en-US" dirty="0" err="1"/>
              <a:t>char_data</a:t>
            </a:r>
            <a:r>
              <a:rPr lang="en-US" dirty="0"/>
              <a:t> &lt;&lt; 4) | 0x05);    // Send lower nibble</a:t>
            </a:r>
          </a:p>
          <a:p>
            <a:r>
              <a:rPr lang="en-US" dirty="0"/>
              <a:t>    I2C_Write((</a:t>
            </a:r>
            <a:r>
              <a:rPr lang="en-US" dirty="0" err="1"/>
              <a:t>char_data</a:t>
            </a:r>
            <a:r>
              <a:rPr lang="en-US" dirty="0"/>
              <a:t> &lt;&lt; 4) | 0x01);    // Clear lower nibble</a:t>
            </a:r>
          </a:p>
          <a:p>
            <a:r>
              <a:rPr lang="en-US" dirty="0"/>
              <a:t>    I2C_Stop();</a:t>
            </a:r>
          </a:p>
          <a:p>
            <a:r>
              <a:rPr lang="en-US" dirty="0"/>
              <a:t>    wait(2000);  // Wait for the character to process</a:t>
            </a:r>
          </a:p>
          <a:p>
            <a:r>
              <a:rPr lang="en-US" dirty="0"/>
              <a:t>}</a:t>
            </a:r>
          </a:p>
          <a:p>
            <a:r>
              <a:rPr lang="en-US" dirty="0"/>
              <a:t>void </a:t>
            </a:r>
            <a:r>
              <a:rPr lang="en-US" dirty="0" err="1"/>
              <a:t>LCD_String</a:t>
            </a:r>
            <a:r>
              <a:rPr lang="en-US" dirty="0"/>
              <a:t>(char *str) {</a:t>
            </a:r>
          </a:p>
          <a:p>
            <a:r>
              <a:rPr lang="en-US" dirty="0"/>
              <a:t>    while (*str != '\0') {</a:t>
            </a:r>
          </a:p>
          <a:p>
            <a:r>
              <a:rPr lang="en-US" dirty="0"/>
              <a:t>        </a:t>
            </a:r>
            <a:r>
              <a:rPr lang="en-US" dirty="0" err="1"/>
              <a:t>LCD_Char</a:t>
            </a:r>
            <a:r>
              <a:rPr lang="en-US" dirty="0"/>
              <a:t>(*str++);</a:t>
            </a:r>
          </a:p>
          <a:p>
            <a:r>
              <a:rPr lang="en-US" dirty="0"/>
              <a:t>    }</a:t>
            </a:r>
          </a:p>
          <a:p>
            <a:r>
              <a:rPr lang="en-US" dirty="0"/>
              <a:t>}</a:t>
            </a:r>
          </a:p>
          <a:p>
            <a:r>
              <a:rPr lang="en-US" dirty="0"/>
              <a:t>void </a:t>
            </a:r>
            <a:r>
              <a:rPr lang="en-US" dirty="0" err="1"/>
              <a:t>LCD_Init</a:t>
            </a:r>
            <a:r>
              <a:rPr lang="en-US" dirty="0"/>
              <a:t>() {</a:t>
            </a:r>
          </a:p>
          <a:p>
            <a:r>
              <a:rPr lang="en-US" dirty="0"/>
              <a:t>    I2C_Init();</a:t>
            </a:r>
          </a:p>
          <a:p>
            <a:r>
              <a:rPr lang="en-US" dirty="0"/>
              <a:t>    </a:t>
            </a:r>
            <a:r>
              <a:rPr lang="en-US" dirty="0" err="1"/>
              <a:t>LCD_Command</a:t>
            </a:r>
            <a:r>
              <a:rPr lang="en-US" dirty="0"/>
              <a:t>(0x02);  // Initialize LCD in 4-bit mode</a:t>
            </a:r>
          </a:p>
          <a:p>
            <a:r>
              <a:rPr lang="en-US" dirty="0"/>
              <a:t>    </a:t>
            </a:r>
            <a:r>
              <a:rPr lang="en-US" dirty="0" err="1"/>
              <a:t>LCD_Command</a:t>
            </a:r>
            <a:r>
              <a:rPr lang="en-US" dirty="0"/>
              <a:t>(0x28);  // 2 lines, 5x7 matrix</a:t>
            </a:r>
          </a:p>
          <a:p>
            <a:r>
              <a:rPr lang="en-US" dirty="0"/>
              <a:t>    </a:t>
            </a:r>
            <a:r>
              <a:rPr lang="en-US" dirty="0" err="1"/>
              <a:t>LCD_Command</a:t>
            </a:r>
            <a:r>
              <a:rPr lang="en-US" dirty="0"/>
              <a:t>(0x0C);  // Display on, cursor off</a:t>
            </a:r>
          </a:p>
          <a:p>
            <a:r>
              <a:rPr lang="en-US" dirty="0"/>
              <a:t>    </a:t>
            </a:r>
            <a:r>
              <a:rPr lang="en-US" dirty="0" err="1"/>
              <a:t>LCD_Command</a:t>
            </a:r>
            <a:r>
              <a:rPr lang="en-US" dirty="0"/>
              <a:t>(0x06);  // Increment cursor</a:t>
            </a:r>
          </a:p>
          <a:p>
            <a:r>
              <a:rPr lang="en-US" dirty="0"/>
              <a:t>    </a:t>
            </a:r>
            <a:r>
              <a:rPr lang="en-US" dirty="0" err="1"/>
              <a:t>LCD_Command</a:t>
            </a:r>
            <a:r>
              <a:rPr lang="en-US" dirty="0"/>
              <a:t>(0x01);  // Clear display</a:t>
            </a:r>
          </a:p>
          <a:p>
            <a:r>
              <a:rPr lang="en-US" dirty="0"/>
              <a:t>    wait(2000);  // Wait for the initialization to complete</a:t>
            </a:r>
          </a:p>
          <a:p>
            <a:r>
              <a:rPr lang="en-US"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1996440" y="438150"/>
            <a:ext cx="6096000" cy="368300"/>
          </a:xfrm>
          <a:prstGeom prst="rect">
            <a:avLst/>
          </a:prstGeom>
          <a:noFill/>
        </p:spPr>
        <p:txBody>
          <a:bodyPr wrap="square" rtlCol="0" anchor="t">
            <a:spAutoFit/>
          </a:bodyPr>
          <a:lstStyle/>
          <a:p>
            <a:r>
              <a:rPr lang="en-IN" altLang="en-US" dirty="0">
                <a:solidFill>
                  <a:srgbClr val="FF0000"/>
                </a:solidFill>
                <a:latin typeface="Arial Black" panose="020B0A04020102020204" charset="0"/>
                <a:cs typeface="Arial Black" panose="020B0A04020102020204" charset="0"/>
                <a:sym typeface="+mn-ea"/>
              </a:rPr>
              <a:t>CODE:</a:t>
            </a:r>
          </a:p>
        </p:txBody>
      </p:sp>
      <p:sp>
        <p:nvSpPr>
          <p:cNvPr id="8" name="Text Box 7"/>
          <p:cNvSpPr txBox="1"/>
          <p:nvPr/>
        </p:nvSpPr>
        <p:spPr>
          <a:xfrm>
            <a:off x="3366770" y="163830"/>
            <a:ext cx="7371080" cy="6256020"/>
          </a:xfrm>
          <a:prstGeom prst="rect">
            <a:avLst/>
          </a:prstGeom>
          <a:noFill/>
        </p:spPr>
        <p:txBody>
          <a:bodyPr wrap="square" rtlCol="0">
            <a:noAutofit/>
          </a:bodyPr>
          <a:lstStyle/>
          <a:p>
            <a:r>
              <a:rPr lang="en-US" dirty="0"/>
              <a:t>void </a:t>
            </a:r>
            <a:r>
              <a:rPr lang="en-US" dirty="0" err="1"/>
              <a:t>LCD_Clear</a:t>
            </a:r>
            <a:r>
              <a:rPr lang="en-US" dirty="0"/>
              <a:t>() {</a:t>
            </a:r>
          </a:p>
          <a:p>
            <a:r>
              <a:rPr lang="en-US" dirty="0"/>
              <a:t>    </a:t>
            </a:r>
            <a:r>
              <a:rPr lang="en-US" dirty="0" err="1"/>
              <a:t>LCD_Command</a:t>
            </a:r>
            <a:r>
              <a:rPr lang="en-US" dirty="0"/>
              <a:t>(0x01);  // Clear display</a:t>
            </a:r>
          </a:p>
          <a:p>
            <a:r>
              <a:rPr lang="en-US" dirty="0"/>
              <a:t>    wait(2000);  // Wait for the clear command to process</a:t>
            </a:r>
          </a:p>
          <a:p>
            <a:r>
              <a:rPr lang="en-US" dirty="0"/>
              <a:t>}</a:t>
            </a:r>
          </a:p>
          <a:p>
            <a:endParaRPr lang="en-US" dirty="0"/>
          </a:p>
          <a:p>
            <a:r>
              <a:rPr lang="en-US" dirty="0"/>
              <a:t>int main() {</a:t>
            </a:r>
          </a:p>
          <a:p>
            <a:r>
              <a:rPr lang="en-US" dirty="0"/>
              <a:t>    </a:t>
            </a:r>
            <a:r>
              <a:rPr lang="en-US" dirty="0" err="1"/>
              <a:t>serial_init</a:t>
            </a:r>
            <a:r>
              <a:rPr lang="en-US" dirty="0"/>
              <a:t>();</a:t>
            </a:r>
          </a:p>
          <a:p>
            <a:r>
              <a:rPr lang="en-US" dirty="0"/>
              <a:t>    IODIR0 = 0x000F0FFF;  // Set lower 12 bits of PORT0 as output (for the LCD)</a:t>
            </a:r>
          </a:p>
          <a:p>
            <a:r>
              <a:rPr lang="en-US" dirty="0"/>
              <a:t>    IODIR1 = 0x00000000;  // Set PORT1 as input (for the PIR sensor)</a:t>
            </a:r>
          </a:p>
          <a:p>
            <a:r>
              <a:rPr lang="en-US" dirty="0"/>
              <a:t>    </a:t>
            </a:r>
            <a:r>
              <a:rPr lang="en-US" dirty="0" err="1"/>
              <a:t>LCD_Init</a:t>
            </a:r>
            <a:r>
              <a:rPr lang="en-US" dirty="0"/>
              <a:t>();  // Initialize LCD</a:t>
            </a:r>
          </a:p>
          <a:p>
            <a:endParaRPr lang="en-US" dirty="0"/>
          </a:p>
          <a:p>
            <a:r>
              <a:rPr lang="en-US" dirty="0"/>
              <a:t>    while (1) {</a:t>
            </a:r>
          </a:p>
          <a:p>
            <a:r>
              <a:rPr lang="en-US" dirty="0"/>
              <a:t>        if (count &lt; MAX) {</a:t>
            </a:r>
          </a:p>
          <a:p>
            <a:r>
              <a:rPr lang="en-US" dirty="0"/>
              <a:t>            if (PIR == 0) {  // PIR sensor detects obstacle</a:t>
            </a:r>
          </a:p>
          <a:p>
            <a:r>
              <a:rPr lang="en-US" dirty="0"/>
              <a:t>                transmit(string1);</a:t>
            </a:r>
          </a:p>
          <a:p>
            <a:r>
              <a:rPr lang="en-US" dirty="0"/>
              <a:t>                count++;</a:t>
            </a:r>
          </a:p>
          <a:p>
            <a:r>
              <a:rPr lang="en-US" dirty="0"/>
              <a:t>                </a:t>
            </a:r>
            <a:r>
              <a:rPr lang="en-US" dirty="0" err="1"/>
              <a:t>LCD_Clear</a:t>
            </a:r>
            <a:r>
              <a:rPr lang="en-US" dirty="0"/>
              <a:t>();</a:t>
            </a:r>
          </a:p>
          <a:p>
            <a:r>
              <a:rPr lang="en-US" dirty="0"/>
              <a:t>                </a:t>
            </a:r>
            <a:r>
              <a:rPr lang="en-US" dirty="0" err="1"/>
              <a:t>LCD_String</a:t>
            </a:r>
            <a:r>
              <a:rPr lang="en-US" dirty="0"/>
              <a:t>(string);</a:t>
            </a:r>
          </a:p>
          <a:p>
            <a:r>
              <a:rPr lang="en-US" dirty="0"/>
              <a:t>                IOPIN1 = (1 &lt;&lt; 24);  // Just setting the input pin as an example (Not recommended)</a:t>
            </a:r>
          </a:p>
          <a:p>
            <a:r>
              <a:rPr lang="en-US" dirty="0"/>
              <a:t>            } else {  // No obstacle detected</a:t>
            </a:r>
          </a:p>
          <a:p>
            <a:r>
              <a:rPr lang="en-US" dirty="0"/>
              <a:t>                </a:t>
            </a:r>
            <a:r>
              <a:rPr lang="en-US" dirty="0" err="1"/>
              <a:t>LCD_Clear</a:t>
            </a:r>
            <a:r>
              <a:rPr lang="en-US" dirty="0"/>
              <a:t>();</a:t>
            </a:r>
          </a:p>
          <a:p>
            <a:r>
              <a:rPr lang="en-US" dirty="0"/>
              <a:t>            }</a:t>
            </a:r>
          </a:p>
          <a:p>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5DEC-E60E-55F9-F946-75494B8AB3F0}"/>
              </a:ext>
            </a:extLst>
          </p:cNvPr>
          <p:cNvSpPr>
            <a:spLocks noGrp="1"/>
          </p:cNvSpPr>
          <p:nvPr>
            <p:ph type="title"/>
          </p:nvPr>
        </p:nvSpPr>
        <p:spPr/>
        <p:txBody>
          <a:bodyPr>
            <a:normAutofit/>
          </a:bodyPr>
          <a:lstStyle/>
          <a:p>
            <a:pPr algn="l"/>
            <a:r>
              <a:rPr lang="en-US" sz="1800" dirty="0">
                <a:solidFill>
                  <a:srgbClr val="FF0000"/>
                </a:solidFill>
                <a:latin typeface="Arial Black" panose="020B0A04020102020204" pitchFamily="34" charset="0"/>
              </a:rPr>
              <a:t>Code:</a:t>
            </a:r>
            <a:endParaRPr lang="en-IN" sz="1800" dirty="0">
              <a:solidFill>
                <a:srgbClr val="FF0000"/>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991E26C6-7B8B-A179-A240-CBFF7AB99682}"/>
              </a:ext>
            </a:extLst>
          </p:cNvPr>
          <p:cNvSpPr>
            <a:spLocks noGrp="1"/>
          </p:cNvSpPr>
          <p:nvPr>
            <p:ph idx="1"/>
          </p:nvPr>
        </p:nvSpPr>
        <p:spPr>
          <a:xfrm>
            <a:off x="2790597" y="1801300"/>
            <a:ext cx="8146762" cy="3962400"/>
          </a:xfrm>
        </p:spPr>
        <p:txBody>
          <a:bodyPr>
            <a:normAutofit fontScale="70000" lnSpcReduction="20000"/>
          </a:bodyPr>
          <a:lstStyle/>
          <a:p>
            <a:pPr marL="0" indent="0">
              <a:buNone/>
            </a:pPr>
            <a:r>
              <a:rPr lang="en-US" sz="2600" dirty="0"/>
              <a:t>            wait(2000000);  // Short delay to debounce the sensor</a:t>
            </a:r>
          </a:p>
          <a:p>
            <a:pPr marL="0" indent="0">
              <a:buNone/>
            </a:pPr>
            <a:r>
              <a:rPr lang="en-US" sz="2600" dirty="0"/>
              <a:t>        } </a:t>
            </a:r>
          </a:p>
          <a:p>
            <a:pPr marL="0" indent="0">
              <a:buNone/>
            </a:pPr>
            <a:r>
              <a:rPr lang="en-US" sz="2600" dirty="0"/>
              <a:t>else </a:t>
            </a:r>
          </a:p>
          <a:p>
            <a:pPr marL="0" indent="0">
              <a:buNone/>
            </a:pPr>
            <a:r>
              <a:rPr lang="en-US" sz="2600" dirty="0"/>
              <a:t>{            transmit(string2);</a:t>
            </a:r>
          </a:p>
          <a:p>
            <a:pPr marL="0" indent="0">
              <a:buNone/>
            </a:pPr>
            <a:r>
              <a:rPr lang="en-US" sz="2600" dirty="0"/>
              <a:t>            IOSET0 = 0x000F0000;  // Turn on buzzer</a:t>
            </a:r>
          </a:p>
          <a:p>
            <a:pPr marL="0" indent="0">
              <a:buNone/>
            </a:pPr>
            <a:r>
              <a:rPr lang="en-US" sz="2600" dirty="0"/>
              <a:t>            wait(400000);</a:t>
            </a:r>
          </a:p>
          <a:p>
            <a:pPr marL="0" indent="0">
              <a:buNone/>
            </a:pPr>
            <a:r>
              <a:rPr lang="en-US" sz="2600" dirty="0"/>
              <a:t>            IOCLR0 = 0x000F0000;  // Turn off buzzer</a:t>
            </a:r>
          </a:p>
          <a:p>
            <a:pPr marL="0" indent="0">
              <a:buNone/>
            </a:pPr>
            <a:r>
              <a:rPr lang="en-US" sz="2600" dirty="0"/>
              <a:t>            wait(400000);</a:t>
            </a:r>
          </a:p>
          <a:p>
            <a:pPr marL="0" indent="0">
              <a:buNone/>
            </a:pPr>
            <a:r>
              <a:rPr lang="en-US" sz="2600" dirty="0"/>
              <a:t>        }</a:t>
            </a:r>
          </a:p>
          <a:p>
            <a:pPr marL="0" indent="0">
              <a:buNone/>
            </a:pPr>
            <a:r>
              <a:rPr lang="en-US" sz="2600" dirty="0"/>
              <a:t>        }</a:t>
            </a:r>
          </a:p>
          <a:p>
            <a:pPr marL="0" indent="0">
              <a:buNone/>
            </a:pPr>
            <a:r>
              <a:rPr lang="en-US" sz="2600" dirty="0"/>
              <a:t>      }</a:t>
            </a:r>
          </a:p>
          <a:p>
            <a:endParaRPr lang="en-IN" dirty="0"/>
          </a:p>
        </p:txBody>
      </p:sp>
    </p:spTree>
    <p:extLst>
      <p:ext uri="{BB962C8B-B14F-4D97-AF65-F5344CB8AC3E}">
        <p14:creationId xmlns:p14="http://schemas.microsoft.com/office/powerpoint/2010/main" val="3248340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80" y="0"/>
            <a:ext cx="5514340" cy="547370"/>
          </a:xfrm>
        </p:spPr>
        <p:txBody>
          <a:bodyPr>
            <a:noAutofit/>
          </a:bodyPr>
          <a:lstStyle/>
          <a:p>
            <a:r>
              <a:rPr lang="en-IN" altLang="en-US" sz="2000">
                <a:solidFill>
                  <a:srgbClr val="FF0000"/>
                </a:solidFill>
                <a:latin typeface="Arial Black" panose="020B0A04020102020204" charset="0"/>
                <a:cs typeface="Arial Black" panose="020B0A04020102020204" charset="0"/>
                <a:sym typeface="+mn-ea"/>
              </a:rPr>
              <a:t>SIMULATION:</a:t>
            </a:r>
          </a:p>
        </p:txBody>
      </p:sp>
      <p:sp>
        <p:nvSpPr>
          <p:cNvPr id="3" name="Content Placeholder 2"/>
          <p:cNvSpPr>
            <a:spLocks noGrp="1"/>
          </p:cNvSpPr>
          <p:nvPr>
            <p:ph idx="1"/>
          </p:nvPr>
        </p:nvSpPr>
        <p:spPr/>
        <p:txBody>
          <a:bodyPr/>
          <a:lstStyle/>
          <a:p>
            <a:endParaRPr lang="en-US"/>
          </a:p>
        </p:txBody>
      </p:sp>
      <p:pic>
        <p:nvPicPr>
          <p:cNvPr id="6" name="Picture 5" descr="Screenshot (239)"/>
          <p:cNvPicPr>
            <a:picLocks noChangeAspect="1"/>
          </p:cNvPicPr>
          <p:nvPr/>
        </p:nvPicPr>
        <p:blipFill>
          <a:blip r:embed="rId2"/>
          <a:stretch>
            <a:fillRect/>
          </a:stretch>
        </p:blipFill>
        <p:spPr>
          <a:xfrm>
            <a:off x="0" y="441325"/>
            <a:ext cx="12192000" cy="6416675"/>
          </a:xfrm>
          <a:prstGeom prst="rect">
            <a:avLst/>
          </a:prstGeom>
        </p:spPr>
      </p:pic>
      <p:sp>
        <p:nvSpPr>
          <p:cNvPr id="5" name="Oval 4"/>
          <p:cNvSpPr/>
          <p:nvPr/>
        </p:nvSpPr>
        <p:spPr>
          <a:xfrm>
            <a:off x="6052820" y="5048250"/>
            <a:ext cx="2054225" cy="1243965"/>
          </a:xfrm>
          <a:prstGeom prst="ellipse">
            <a:avLst/>
          </a:prstGeom>
          <a:noFill/>
          <a:extLst>
            <a:ext uri="{909E8E84-426E-40DD-AFC4-6F175D3DCCD1}">
              <a14:hiddenFill xmlns:a14="http://schemas.microsoft.com/office/drawing/2010/main">
                <a:solidFill>
                  <a:schemeClr val="tx2">
                    <a:lumMod val="10000"/>
                    <a:lumOff val="9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shot (239)"/>
          <p:cNvPicPr>
            <a:picLocks noChangeAspect="1"/>
          </p:cNvPicPr>
          <p:nvPr/>
        </p:nvPicPr>
        <p:blipFill>
          <a:blip r:embed="rId3"/>
          <a:srcRect l="48729" t="72565"/>
          <a:stretch>
            <a:fillRect/>
          </a:stretch>
        </p:blipFill>
        <p:spPr>
          <a:xfrm>
            <a:off x="155575" y="955675"/>
            <a:ext cx="11880215" cy="3576320"/>
          </a:xfrm>
          <a:prstGeom prst="rect">
            <a:avLst/>
          </a:prstGeom>
        </p:spPr>
      </p:pic>
      <p:sp>
        <p:nvSpPr>
          <p:cNvPr id="5" name="Oval 4"/>
          <p:cNvSpPr/>
          <p:nvPr>
            <p:custDataLst>
              <p:tags r:id="rId1"/>
            </p:custDataLst>
          </p:nvPr>
        </p:nvSpPr>
        <p:spPr>
          <a:xfrm>
            <a:off x="458470" y="955675"/>
            <a:ext cx="3260090" cy="2268220"/>
          </a:xfrm>
          <a:prstGeom prst="ellipse">
            <a:avLst/>
          </a:prstGeom>
          <a:noFill/>
          <a:ln>
            <a:gradFill>
              <a:gsLst>
                <a:gs pos="0">
                  <a:srgbClr val="012D86"/>
                </a:gs>
                <a:gs pos="100000">
                  <a:srgbClr val="0E2557"/>
                </a:gs>
              </a:gsLst>
            </a:gradFill>
          </a:ln>
          <a:extLst>
            <a:ext uri="{909E8E84-426E-40DD-AFC4-6F175D3DCCD1}">
              <a14:hiddenFill xmlns:a14="http://schemas.microsoft.com/office/drawing/2010/main">
                <a:solidFill>
                  <a:schemeClr val="tx2">
                    <a:lumMod val="10000"/>
                    <a:lumOff val="9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E281-7B51-8B19-FF48-C242A0E700E3}"/>
              </a:ext>
            </a:extLst>
          </p:cNvPr>
          <p:cNvSpPr>
            <a:spLocks noGrp="1"/>
          </p:cNvSpPr>
          <p:nvPr>
            <p:ph type="title"/>
          </p:nvPr>
        </p:nvSpPr>
        <p:spPr/>
        <p:txBody>
          <a:bodyPr/>
          <a:lstStyle/>
          <a:p>
            <a:endParaRPr lang="en-IN"/>
          </a:p>
        </p:txBody>
      </p:sp>
      <p:pic>
        <p:nvPicPr>
          <p:cNvPr id="7" name="final lcd">
            <a:hlinkClick r:id="" action="ppaction://media"/>
            <a:extLst>
              <a:ext uri="{FF2B5EF4-FFF2-40B4-BE49-F238E27FC236}">
                <a16:creationId xmlns:a16="http://schemas.microsoft.com/office/drawing/2014/main" id="{410D1976-7630-328C-3142-FDE9C658FC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p:spPr>
      </p:pic>
    </p:spTree>
    <p:extLst>
      <p:ext uri="{BB962C8B-B14F-4D97-AF65-F5344CB8AC3E}">
        <p14:creationId xmlns:p14="http://schemas.microsoft.com/office/powerpoint/2010/main" val="367499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WhatsApp Video 2024-06-12 at 8.11.47 PM">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5" y="9832"/>
            <a:ext cx="12192000" cy="6857365"/>
          </a:xfrm>
          <a:prstGeom prst="rect">
            <a:avLst/>
          </a:prstGeom>
        </p:spPr>
      </p:pic>
    </p:spTree>
  </p:cSld>
  <p:clrMapOvr>
    <a:masterClrMapping/>
  </p:clrMapOvr>
  <p:timing>
    <p:tnLst>
      <p:par>
        <p:cTn id="1" dur="indefinite" restart="never" nodeType="tmRoot">
          <p:childTnLst>
            <p:video>
              <p:cMediaNode vol="0" mute="1">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WhatsApp Video 2024-06-12 at 8.13.07 PM">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5" y="0"/>
            <a:ext cx="12190730" cy="6857365"/>
          </a:xfrm>
          <a:prstGeom prst="rect">
            <a:avLst/>
          </a:prstGeom>
        </p:spPr>
      </p:pic>
    </p:spTree>
  </p:cSld>
  <p:clrMapOvr>
    <a:masterClrMapping/>
  </p:clrMapOvr>
  <p:timing>
    <p:tnLst>
      <p:par>
        <p:cTn id="1" dur="indefinite" restart="never" nodeType="tmRoot">
          <p:childTnLst>
            <p:video>
              <p:cMediaNode vol="0" mute="1">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4010" y="1272898"/>
            <a:ext cx="10056309" cy="4994910"/>
          </a:xfrm>
        </p:spPr>
        <p:txBody>
          <a:bodyPr/>
          <a:lstStyle/>
          <a:p>
            <a:pPr marL="0" indent="0">
              <a:buNone/>
            </a:pPr>
            <a:r>
              <a:rPr lang="en-US" b="1" u="sng" dirty="0"/>
              <a:t>Purpose: </a:t>
            </a:r>
          </a:p>
          <a:p>
            <a:pPr marL="0" indent="0">
              <a:buNone/>
            </a:pPr>
            <a:r>
              <a:rPr lang="en-US" dirty="0"/>
              <a:t>The code manages a simple parking lot monitoring system with an LCD display and UART communication.</a:t>
            </a:r>
          </a:p>
          <a:p>
            <a:pPr marL="0" indent="0">
              <a:buNone/>
            </a:pPr>
            <a:r>
              <a:rPr lang="en-US" b="1" u="sng" dirty="0"/>
              <a:t>PIR Sensor</a:t>
            </a:r>
            <a:r>
              <a:rPr lang="en-US" dirty="0"/>
              <a:t>: </a:t>
            </a:r>
          </a:p>
          <a:p>
            <a:pPr marL="0" indent="0">
              <a:buNone/>
            </a:pPr>
            <a:r>
              <a:rPr lang="en-US" dirty="0"/>
              <a:t>Used to detect vehicles entering the parking lot.</a:t>
            </a:r>
          </a:p>
          <a:p>
            <a:pPr marL="0" indent="0">
              <a:buNone/>
            </a:pPr>
            <a:r>
              <a:rPr lang="en-US" b="1" u="sng" dirty="0"/>
              <a:t>LCD: </a:t>
            </a:r>
          </a:p>
          <a:p>
            <a:pPr marL="0" indent="0">
              <a:buNone/>
            </a:pPr>
            <a:r>
              <a:rPr lang="en-US" dirty="0"/>
              <a:t>Displays messages based on the sensor input.</a:t>
            </a:r>
          </a:p>
          <a:p>
            <a:pPr marL="0" indent="0">
              <a:buNone/>
            </a:pPr>
            <a:r>
              <a:rPr lang="en-US" b="1" u="sng" dirty="0"/>
              <a:t>UART: </a:t>
            </a:r>
          </a:p>
          <a:p>
            <a:pPr marL="0" indent="0">
              <a:buNone/>
            </a:pPr>
            <a:r>
              <a:rPr lang="en-US" dirty="0"/>
              <a:t>Sends status messages.</a:t>
            </a:r>
          </a:p>
        </p:txBody>
      </p:sp>
      <p:sp>
        <p:nvSpPr>
          <p:cNvPr id="4" name="TextBox 3">
            <a:extLst>
              <a:ext uri="{FF2B5EF4-FFF2-40B4-BE49-F238E27FC236}">
                <a16:creationId xmlns:a16="http://schemas.microsoft.com/office/drawing/2014/main" id="{87EAEE2A-52D4-6BFE-619D-1374A8B1ADE0}"/>
              </a:ext>
            </a:extLst>
          </p:cNvPr>
          <p:cNvSpPr txBox="1"/>
          <p:nvPr/>
        </p:nvSpPr>
        <p:spPr>
          <a:xfrm>
            <a:off x="1938804" y="734853"/>
            <a:ext cx="2151933" cy="523220"/>
          </a:xfrm>
          <a:prstGeom prst="rect">
            <a:avLst/>
          </a:prstGeom>
          <a:noFill/>
        </p:spPr>
        <p:txBody>
          <a:bodyPr wrap="square" rtlCol="0">
            <a:spAutoFit/>
          </a:bodyPr>
          <a:lstStyle/>
          <a:p>
            <a:r>
              <a:rPr lang="en-IN" sz="2800" b="1" dirty="0">
                <a:effectLst>
                  <a:outerShdw blurRad="38100" dist="38100" dir="2700000" algn="tl">
                    <a:srgbClr val="000000">
                      <a:alpha val="43137"/>
                    </a:srgbClr>
                  </a:outerShdw>
                </a:effectLst>
              </a:rPr>
              <a:t>Key Points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643" y="2435825"/>
            <a:ext cx="10018713" cy="1752599"/>
          </a:xfrm>
        </p:spPr>
        <p:txBody>
          <a:bodyPr>
            <a:normAutofit/>
          </a:bodyPr>
          <a:lstStyle/>
          <a:p>
            <a:r>
              <a:rPr lang="en-IN" altLang="en-US" sz="4800" b="1" dirty="0">
                <a:latin typeface="Swis721 Blk BT" panose="020B0904030502020204" pitchFamily="34" charset="0"/>
                <a:cs typeface="Arial Black" panose="020B0A04020102020204"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2022230" y="1636887"/>
            <a:ext cx="9017635" cy="3801386"/>
          </a:xfrm>
          <a:prstGeom prst="rect">
            <a:avLst/>
          </a:prstGeom>
          <a:noFill/>
        </p:spPr>
        <p:txBody>
          <a:bodyPr wrap="square" rtlCol="0">
            <a:noAutofit/>
          </a:bodyPr>
          <a:lstStyle/>
          <a:p>
            <a:r>
              <a:rPr lang="en-IN" altLang="en-US" sz="2800" dirty="0">
                <a:solidFill>
                  <a:srgbClr val="FF0000"/>
                </a:solidFill>
                <a:latin typeface="Arial Black" panose="020B0A04020102020204" pitchFamily="34" charset="0"/>
                <a:cs typeface="Arial Black" panose="020B0A04020102020204" charset="0"/>
              </a:rPr>
              <a:t>PROBLEM STATEMENT </a:t>
            </a:r>
            <a:r>
              <a:rPr lang="en-IN" altLang="en-US" sz="2800" dirty="0">
                <a:solidFill>
                  <a:srgbClr val="FF0000"/>
                </a:solidFill>
                <a:latin typeface="Arial Black" panose="020B0A04020102020204" charset="0"/>
                <a:cs typeface="Arial Black" panose="020B0A04020102020204" charset="0"/>
              </a:rPr>
              <a:t>: </a:t>
            </a:r>
          </a:p>
          <a:p>
            <a:endParaRPr lang="en-IN" altLang="en-US" dirty="0">
              <a:solidFill>
                <a:srgbClr val="FF0000"/>
              </a:solidFill>
              <a:latin typeface="Arial Black" panose="020B0A04020102020204" charset="0"/>
              <a:cs typeface="Arial Black" panose="020B0A04020102020204" charset="0"/>
            </a:endParaRPr>
          </a:p>
          <a:p>
            <a:endParaRPr lang="en-IN" altLang="en-US" dirty="0">
              <a:solidFill>
                <a:srgbClr val="FF0000"/>
              </a:solidFill>
              <a:latin typeface="Arial Black" panose="020B0A04020102020204" charset="0"/>
              <a:cs typeface="Arial Black" panose="020B0A04020102020204" charset="0"/>
            </a:endParaRPr>
          </a:p>
          <a:p>
            <a:r>
              <a:rPr lang="en-IN" altLang="en-US" sz="3200" dirty="0">
                <a:solidFill>
                  <a:schemeClr val="tx1"/>
                </a:solidFill>
                <a:latin typeface="Artifakt Element Book" panose="020B0503050000020004" pitchFamily="34" charset="0"/>
                <a:ea typeface="Artifakt Element Book" panose="020B0503050000020004" pitchFamily="34" charset="0"/>
                <a:cs typeface="Artifakt Element" panose="020B0503050000020004" charset="0"/>
              </a:rPr>
              <a:t>Build an application to demonstrate the use of I2C protocol and PIR sensor with necessary </a:t>
            </a:r>
          </a:p>
          <a:p>
            <a:r>
              <a:rPr lang="en-IN" altLang="en-US" sz="3200" dirty="0">
                <a:solidFill>
                  <a:schemeClr val="tx1"/>
                </a:solidFill>
                <a:latin typeface="Artifakt Element Book" panose="020B0503050000020004" pitchFamily="34" charset="0"/>
                <a:ea typeface="Artifakt Element Book" panose="020B0503050000020004" pitchFamily="34" charset="0"/>
                <a:cs typeface="Artifakt Element" panose="020B0503050000020004" charset="0"/>
              </a:rPr>
              <a:t>assumptions.</a:t>
            </a:r>
          </a:p>
          <a:p>
            <a:endParaRPr lang="en-IN" altLang="en-US" sz="4000" dirty="0">
              <a:solidFill>
                <a:schemeClr val="tx1"/>
              </a:solidFill>
              <a:latin typeface="Artifakt Element" panose="020B0503050000020004" charset="0"/>
              <a:cs typeface="Artifakt Element" panose="020B05030500000200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03DE-9AF6-A37D-F711-E348856BE883}"/>
              </a:ext>
            </a:extLst>
          </p:cNvPr>
          <p:cNvSpPr>
            <a:spLocks noGrp="1"/>
          </p:cNvSpPr>
          <p:nvPr>
            <p:ph type="title"/>
          </p:nvPr>
        </p:nvSpPr>
        <p:spPr>
          <a:xfrm>
            <a:off x="1779944" y="1173938"/>
            <a:ext cx="10018713" cy="1101749"/>
          </a:xfrm>
        </p:spPr>
        <p:txBody>
          <a:bodyPr/>
          <a:lstStyle/>
          <a:p>
            <a:pPr algn="l"/>
            <a:r>
              <a:rPr lang="en-US" b="1" dirty="0"/>
              <a:t>Introduction:</a:t>
            </a:r>
            <a:endParaRPr lang="en-IN" b="1" dirty="0"/>
          </a:p>
        </p:txBody>
      </p:sp>
      <p:sp>
        <p:nvSpPr>
          <p:cNvPr id="3" name="Content Placeholder 2">
            <a:extLst>
              <a:ext uri="{FF2B5EF4-FFF2-40B4-BE49-F238E27FC236}">
                <a16:creationId xmlns:a16="http://schemas.microsoft.com/office/drawing/2014/main" id="{A5EB87BB-22D6-F869-2AEC-51C2100A222C}"/>
              </a:ext>
            </a:extLst>
          </p:cNvPr>
          <p:cNvSpPr>
            <a:spLocks noGrp="1"/>
          </p:cNvSpPr>
          <p:nvPr>
            <p:ph idx="1"/>
          </p:nvPr>
        </p:nvSpPr>
        <p:spPr>
          <a:xfrm>
            <a:off x="1518686" y="1947804"/>
            <a:ext cx="10018713" cy="3736258"/>
          </a:xfrm>
        </p:spPr>
        <p:txBody>
          <a:bodyPr/>
          <a:lstStyle/>
          <a:p>
            <a:pPr marL="0" indent="0">
              <a:buNone/>
            </a:pPr>
            <a:r>
              <a:rPr lang="en-US" dirty="0"/>
              <a:t>To develop a car parking system that detects a car entering the parking lot with the help of a PIR sensor and displays it on an LCD. The system allows a maximum of 10 cars to enter a floor and displays the status on the UART. When the count exceeds 10, the parking lot becomes full, which is indicated using LED lights and is also displayed on the UART.</a:t>
            </a:r>
            <a:endParaRPr lang="en-IN" dirty="0"/>
          </a:p>
        </p:txBody>
      </p:sp>
    </p:spTree>
    <p:extLst>
      <p:ext uri="{BB962C8B-B14F-4D97-AF65-F5344CB8AC3E}">
        <p14:creationId xmlns:p14="http://schemas.microsoft.com/office/powerpoint/2010/main" val="180722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56BB1B-7D6A-3C65-00CA-3370B9F356FB}"/>
              </a:ext>
            </a:extLst>
          </p:cNvPr>
          <p:cNvSpPr>
            <a:spLocks noGrp="1"/>
          </p:cNvSpPr>
          <p:nvPr>
            <p:ph idx="1"/>
          </p:nvPr>
        </p:nvSpPr>
        <p:spPr>
          <a:xfrm>
            <a:off x="2020575" y="1106906"/>
            <a:ext cx="10018713" cy="4306159"/>
          </a:xfrm>
        </p:spPr>
        <p:txBody>
          <a:bodyPr>
            <a:normAutofit/>
          </a:bodyPr>
          <a:lstStyle/>
          <a:p>
            <a:pPr marL="0" indent="0">
              <a:buFont typeface="Arial" panose="020B0604020202020204" pitchFamily="34" charset="0"/>
              <a:buNone/>
            </a:pPr>
            <a:r>
              <a:rPr lang="en-US" altLang="en-US" sz="2800" u="sng" dirty="0"/>
              <a:t>Peripherals used: </a:t>
            </a:r>
          </a:p>
          <a:p>
            <a:pPr>
              <a:buFont typeface="Arial" panose="020B0604020202020204" pitchFamily="34" charset="0"/>
              <a:buChar char="•"/>
            </a:pPr>
            <a:r>
              <a:rPr lang="en-US" b="1" dirty="0"/>
              <a:t>PIR Sensor:</a:t>
            </a:r>
            <a:r>
              <a:rPr lang="en-US" dirty="0"/>
              <a:t> Detects the presence of a car.</a:t>
            </a:r>
          </a:p>
          <a:p>
            <a:pPr>
              <a:buFont typeface="Arial" panose="020B0604020202020204" pitchFamily="34" charset="0"/>
              <a:buChar char="•"/>
            </a:pPr>
            <a:r>
              <a:rPr lang="en-US" b="1" dirty="0"/>
              <a:t>UART:</a:t>
            </a:r>
            <a:r>
              <a:rPr lang="en-US" dirty="0"/>
              <a:t> Used for communication.</a:t>
            </a:r>
          </a:p>
          <a:p>
            <a:pPr>
              <a:buFont typeface="Arial" panose="020B0604020202020204" pitchFamily="34" charset="0"/>
              <a:buChar char="•"/>
            </a:pPr>
            <a:r>
              <a:rPr lang="en-US" b="1" dirty="0"/>
              <a:t>LED:</a:t>
            </a:r>
            <a:r>
              <a:rPr lang="en-US" dirty="0"/>
              <a:t> Indicates the status of the parking lot.</a:t>
            </a:r>
          </a:p>
          <a:p>
            <a:pPr>
              <a:buFont typeface="Arial" panose="020B0604020202020204" pitchFamily="34" charset="0"/>
              <a:buChar char="•"/>
            </a:pPr>
            <a:r>
              <a:rPr lang="en-US" b="1" dirty="0"/>
              <a:t>LCD:</a:t>
            </a:r>
            <a:r>
              <a:rPr lang="en-US" dirty="0"/>
              <a:t> Displays messages related to parking status.</a:t>
            </a:r>
          </a:p>
        </p:txBody>
      </p:sp>
    </p:spTree>
    <p:extLst>
      <p:ext uri="{BB962C8B-B14F-4D97-AF65-F5344CB8AC3E}">
        <p14:creationId xmlns:p14="http://schemas.microsoft.com/office/powerpoint/2010/main" val="4092186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54BB-91E7-EF3D-D46F-1431E0BA12A2}"/>
              </a:ext>
            </a:extLst>
          </p:cNvPr>
          <p:cNvSpPr>
            <a:spLocks noGrp="1"/>
          </p:cNvSpPr>
          <p:nvPr>
            <p:ph type="title"/>
          </p:nvPr>
        </p:nvSpPr>
        <p:spPr>
          <a:xfrm>
            <a:off x="1656190" y="438134"/>
            <a:ext cx="10018713" cy="1044677"/>
          </a:xfrm>
        </p:spPr>
        <p:txBody>
          <a:bodyPr>
            <a:normAutofit/>
          </a:bodyPr>
          <a:lstStyle/>
          <a:p>
            <a:pPr algn="l"/>
            <a:r>
              <a:rPr lang="en-US" sz="3200" b="1" dirty="0"/>
              <a:t>Block Diagram:</a:t>
            </a:r>
            <a:endParaRPr lang="en-IN" sz="3200" b="1" dirty="0"/>
          </a:p>
        </p:txBody>
      </p:sp>
      <p:sp>
        <p:nvSpPr>
          <p:cNvPr id="4" name="Oval 3">
            <a:extLst>
              <a:ext uri="{FF2B5EF4-FFF2-40B4-BE49-F238E27FC236}">
                <a16:creationId xmlns:a16="http://schemas.microsoft.com/office/drawing/2014/main" id="{838DB928-90BD-013B-BED3-AF3B1905DB71}"/>
              </a:ext>
            </a:extLst>
          </p:cNvPr>
          <p:cNvSpPr/>
          <p:nvPr/>
        </p:nvSpPr>
        <p:spPr>
          <a:xfrm>
            <a:off x="5086137" y="2861187"/>
            <a:ext cx="2222091" cy="16733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LPC2148</a:t>
            </a:r>
            <a:endParaRPr lang="en-IN" dirty="0">
              <a:latin typeface="Aptos" panose="020B0004020202020204" pitchFamily="34" charset="0"/>
            </a:endParaRPr>
          </a:p>
        </p:txBody>
      </p:sp>
      <p:sp>
        <p:nvSpPr>
          <p:cNvPr id="5" name="Rectangle 4">
            <a:extLst>
              <a:ext uri="{FF2B5EF4-FFF2-40B4-BE49-F238E27FC236}">
                <a16:creationId xmlns:a16="http://schemas.microsoft.com/office/drawing/2014/main" id="{2BBDB5A8-010C-4262-9195-7D4520B9B7F9}"/>
              </a:ext>
            </a:extLst>
          </p:cNvPr>
          <p:cNvSpPr/>
          <p:nvPr/>
        </p:nvSpPr>
        <p:spPr>
          <a:xfrm>
            <a:off x="2493282" y="1690533"/>
            <a:ext cx="2222091" cy="10446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UART</a:t>
            </a:r>
            <a:endParaRPr lang="en-IN" dirty="0"/>
          </a:p>
        </p:txBody>
      </p:sp>
      <p:sp>
        <p:nvSpPr>
          <p:cNvPr id="6" name="Rectangle 5">
            <a:extLst>
              <a:ext uri="{FF2B5EF4-FFF2-40B4-BE49-F238E27FC236}">
                <a16:creationId xmlns:a16="http://schemas.microsoft.com/office/drawing/2014/main" id="{92129664-E129-5771-F1DF-6F6BCB0DC0F1}"/>
              </a:ext>
            </a:extLst>
          </p:cNvPr>
          <p:cNvSpPr/>
          <p:nvPr/>
        </p:nvSpPr>
        <p:spPr>
          <a:xfrm>
            <a:off x="8385772" y="3175514"/>
            <a:ext cx="2222091" cy="10446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PIR SENSOR</a:t>
            </a:r>
            <a:endParaRPr lang="en-IN" dirty="0"/>
          </a:p>
        </p:txBody>
      </p:sp>
      <p:sp>
        <p:nvSpPr>
          <p:cNvPr id="7" name="Rectangle 6">
            <a:extLst>
              <a:ext uri="{FF2B5EF4-FFF2-40B4-BE49-F238E27FC236}">
                <a16:creationId xmlns:a16="http://schemas.microsoft.com/office/drawing/2014/main" id="{C33DF9F3-48DD-60D8-AF61-4B52412FD93B}"/>
              </a:ext>
            </a:extLst>
          </p:cNvPr>
          <p:cNvSpPr/>
          <p:nvPr/>
        </p:nvSpPr>
        <p:spPr>
          <a:xfrm>
            <a:off x="2549057" y="4499155"/>
            <a:ext cx="1917289" cy="10446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LED</a:t>
            </a:r>
            <a:endParaRPr lang="en-IN" dirty="0"/>
          </a:p>
        </p:txBody>
      </p:sp>
      <p:cxnSp>
        <p:nvCxnSpPr>
          <p:cNvPr id="12" name="Straight Connector 11">
            <a:extLst>
              <a:ext uri="{FF2B5EF4-FFF2-40B4-BE49-F238E27FC236}">
                <a16:creationId xmlns:a16="http://schemas.microsoft.com/office/drawing/2014/main" id="{BBE4E8D0-C73C-8930-FB62-3EC75F6A7F3C}"/>
              </a:ext>
            </a:extLst>
          </p:cNvPr>
          <p:cNvCxnSpPr>
            <a:cxnSpLocks/>
          </p:cNvCxnSpPr>
          <p:nvPr/>
        </p:nvCxnSpPr>
        <p:spPr>
          <a:xfrm flipH="1">
            <a:off x="4466347" y="3987609"/>
            <a:ext cx="619790" cy="511545"/>
          </a:xfrm>
          <a:prstGeom prst="line">
            <a:avLst/>
          </a:prstGeom>
          <a:solidFill>
            <a:srgbClr val="000000">
              <a:alpha val="5000"/>
            </a:srgbClr>
          </a:solidFill>
          <a:ln w="180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C0FE7E-1ED2-9816-C202-795AD73EF167}"/>
              </a:ext>
            </a:extLst>
          </p:cNvPr>
          <p:cNvCxnSpPr/>
          <p:nvPr/>
        </p:nvCxnSpPr>
        <p:spPr>
          <a:xfrm rot="-8528171">
            <a:off x="4640640" y="2944800"/>
            <a:ext cx="720000" cy="0"/>
          </a:xfrm>
          <a:prstGeom prst="line">
            <a:avLst/>
          </a:prstGeom>
          <a:solidFill>
            <a:srgbClr val="000000">
              <a:alpha val="5000"/>
            </a:srgbClr>
          </a:solidFill>
          <a:ln w="180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6CAA87D-365B-464B-FFBC-90C5208DEBC8}"/>
              </a:ext>
            </a:extLst>
          </p:cNvPr>
          <p:cNvCxnSpPr>
            <a:cxnSpLocks/>
            <a:stCxn id="6" idx="1"/>
            <a:endCxn id="4" idx="6"/>
          </p:cNvCxnSpPr>
          <p:nvPr/>
        </p:nvCxnSpPr>
        <p:spPr>
          <a:xfrm flipH="1">
            <a:off x="7308228" y="3697853"/>
            <a:ext cx="1077544" cy="0"/>
          </a:xfrm>
          <a:prstGeom prst="line">
            <a:avLst/>
          </a:prstGeom>
          <a:solidFill>
            <a:srgbClr val="000000">
              <a:alpha val="5000"/>
            </a:srgbClr>
          </a:solidFill>
          <a:ln w="18000">
            <a:solidFill>
              <a:srgbClr val="0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053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1996440" y="438150"/>
            <a:ext cx="6096000" cy="368300"/>
          </a:xfrm>
          <a:prstGeom prst="rect">
            <a:avLst/>
          </a:prstGeom>
          <a:noFill/>
        </p:spPr>
        <p:txBody>
          <a:bodyPr wrap="square" rtlCol="0" anchor="t">
            <a:spAutoFit/>
          </a:bodyPr>
          <a:lstStyle/>
          <a:p>
            <a:r>
              <a:rPr lang="en-IN" altLang="en-US">
                <a:solidFill>
                  <a:srgbClr val="FF0000"/>
                </a:solidFill>
                <a:latin typeface="Arial Black" panose="020B0A04020102020204" charset="0"/>
                <a:cs typeface="Arial Black" panose="020B0A04020102020204" charset="0"/>
                <a:sym typeface="+mn-ea"/>
              </a:rPr>
              <a:t>CODE:</a:t>
            </a:r>
          </a:p>
        </p:txBody>
      </p:sp>
      <p:sp>
        <p:nvSpPr>
          <p:cNvPr id="8" name="Text Box 7"/>
          <p:cNvSpPr txBox="1"/>
          <p:nvPr/>
        </p:nvSpPr>
        <p:spPr>
          <a:xfrm>
            <a:off x="3133013" y="860975"/>
            <a:ext cx="7439660" cy="5577639"/>
          </a:xfrm>
          <a:prstGeom prst="rect">
            <a:avLst/>
          </a:prstGeom>
          <a:noFill/>
        </p:spPr>
        <p:txBody>
          <a:bodyPr wrap="square" rtlCol="0">
            <a:noAutofit/>
          </a:bodyPr>
          <a:lstStyle/>
          <a:p>
            <a:r>
              <a:rPr lang="en-US" dirty="0"/>
              <a:t>#include &lt;lpc214x.h&gt;</a:t>
            </a:r>
          </a:p>
          <a:p>
            <a:r>
              <a:rPr lang="en-US" dirty="0"/>
              <a:t>#include &lt;</a:t>
            </a:r>
            <a:r>
              <a:rPr lang="en-US" dirty="0" err="1"/>
              <a:t>stdlib.h</a:t>
            </a:r>
            <a:r>
              <a:rPr lang="en-US" dirty="0"/>
              <a:t>&gt;</a:t>
            </a:r>
          </a:p>
          <a:p>
            <a:r>
              <a:rPr lang="en-US" dirty="0"/>
              <a:t>#include &lt;</a:t>
            </a:r>
            <a:r>
              <a:rPr lang="en-US" dirty="0" err="1"/>
              <a:t>string.h</a:t>
            </a:r>
            <a:r>
              <a:rPr lang="en-US" dirty="0"/>
              <a:t>&gt;</a:t>
            </a:r>
          </a:p>
          <a:p>
            <a:endParaRPr lang="en-US" dirty="0"/>
          </a:p>
          <a:p>
            <a:r>
              <a:rPr lang="en-US" dirty="0"/>
              <a:t>#define SLAVE_ADDR 0x4E </a:t>
            </a:r>
          </a:p>
          <a:p>
            <a:r>
              <a:rPr lang="en-US" dirty="0"/>
              <a:t>#define MAX 10</a:t>
            </a:r>
          </a:p>
          <a:p>
            <a:r>
              <a:rPr lang="en-US" dirty="0"/>
              <a:t>#define AA 2</a:t>
            </a:r>
          </a:p>
          <a:p>
            <a:r>
              <a:rPr lang="en-US" dirty="0"/>
              <a:t>#define SI 3</a:t>
            </a:r>
          </a:p>
          <a:p>
            <a:r>
              <a:rPr lang="en-US" dirty="0"/>
              <a:t>#define STO 4</a:t>
            </a:r>
          </a:p>
          <a:p>
            <a:r>
              <a:rPr lang="en-US" dirty="0"/>
              <a:t>#define STA 5</a:t>
            </a:r>
          </a:p>
          <a:p>
            <a:r>
              <a:rPr lang="en-US" dirty="0"/>
              <a:t>#define I2EN 6</a:t>
            </a:r>
          </a:p>
          <a:p>
            <a:endParaRPr lang="en-US" dirty="0"/>
          </a:p>
          <a:p>
            <a:r>
              <a:rPr lang="en-US" dirty="0"/>
              <a:t>#define PIR (IOPIN1 &amp; (1 &lt;&lt; 24))</a:t>
            </a:r>
          </a:p>
          <a:p>
            <a:endParaRPr lang="en-US" dirty="0"/>
          </a:p>
          <a:p>
            <a:r>
              <a:rPr lang="en-US" dirty="0"/>
              <a:t>unsigned int count = 0;</a:t>
            </a:r>
          </a:p>
          <a:p>
            <a:endParaRPr lang="en-US" dirty="0"/>
          </a:p>
          <a:p>
            <a:r>
              <a:rPr lang="en-US" dirty="0"/>
              <a:t>char string[35] = "INTRUDER DETECTED";</a:t>
            </a:r>
          </a:p>
          <a:p>
            <a:r>
              <a:rPr lang="en-US" dirty="0"/>
              <a:t>char string1[35] = "The vehicle is parked.\n";</a:t>
            </a:r>
          </a:p>
          <a:p>
            <a:r>
              <a:rPr lang="en-US" dirty="0"/>
              <a:t>char string2[35] = "The parking lot is full\n";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1996440" y="438150"/>
            <a:ext cx="6096000" cy="368300"/>
          </a:xfrm>
          <a:prstGeom prst="rect">
            <a:avLst/>
          </a:prstGeom>
          <a:noFill/>
        </p:spPr>
        <p:txBody>
          <a:bodyPr wrap="square" rtlCol="0" anchor="t">
            <a:spAutoFit/>
          </a:bodyPr>
          <a:lstStyle/>
          <a:p>
            <a:r>
              <a:rPr lang="en-IN" altLang="en-US">
                <a:solidFill>
                  <a:srgbClr val="FF0000"/>
                </a:solidFill>
                <a:latin typeface="Arial Black" panose="020B0A04020102020204" charset="0"/>
                <a:cs typeface="Arial Black" panose="020B0A04020102020204" charset="0"/>
                <a:sym typeface="+mn-ea"/>
              </a:rPr>
              <a:t>CODE:</a:t>
            </a:r>
          </a:p>
        </p:txBody>
      </p:sp>
      <p:sp>
        <p:nvSpPr>
          <p:cNvPr id="8" name="Text Box 7"/>
          <p:cNvSpPr txBox="1"/>
          <p:nvPr/>
        </p:nvSpPr>
        <p:spPr>
          <a:xfrm>
            <a:off x="3428646" y="376961"/>
            <a:ext cx="7835900" cy="6395099"/>
          </a:xfrm>
          <a:prstGeom prst="rect">
            <a:avLst/>
          </a:prstGeom>
          <a:noFill/>
        </p:spPr>
        <p:txBody>
          <a:bodyPr wrap="square" rtlCol="0">
            <a:noAutofit/>
          </a:bodyPr>
          <a:lstStyle/>
          <a:p>
            <a:r>
              <a:rPr lang="en-US" sz="1600" dirty="0"/>
              <a:t>void wait(int count);</a:t>
            </a:r>
          </a:p>
          <a:p>
            <a:endParaRPr lang="en-US" sz="1600" dirty="0"/>
          </a:p>
          <a:p>
            <a:r>
              <a:rPr lang="en-US" sz="1600" dirty="0"/>
              <a:t>void </a:t>
            </a:r>
            <a:r>
              <a:rPr lang="en-US" sz="1600" dirty="0" err="1"/>
              <a:t>serial_init</a:t>
            </a:r>
            <a:r>
              <a:rPr lang="en-US" sz="1600" dirty="0"/>
              <a:t>() {</a:t>
            </a:r>
          </a:p>
          <a:p>
            <a:r>
              <a:rPr lang="en-US" sz="1600" dirty="0"/>
              <a:t>    PINSEL0 |= 0x00000005;  </a:t>
            </a:r>
          </a:p>
          <a:p>
            <a:r>
              <a:rPr lang="en-US" sz="1600" dirty="0"/>
              <a:t>    U0LCR = 0x83;  </a:t>
            </a:r>
          </a:p>
          <a:p>
            <a:r>
              <a:rPr lang="en-US" sz="1600" dirty="0"/>
              <a:t>    U0DLL = 0x61;  </a:t>
            </a:r>
          </a:p>
          <a:p>
            <a:r>
              <a:rPr lang="en-US" sz="1600" dirty="0"/>
              <a:t>    U0DLM = 0x00;</a:t>
            </a:r>
          </a:p>
          <a:p>
            <a:r>
              <a:rPr lang="en-US" sz="1600" dirty="0"/>
              <a:t>    U0LCR = 0x03;  // DLAB = 0</a:t>
            </a:r>
          </a:p>
          <a:p>
            <a:r>
              <a:rPr lang="en-US" sz="1600" dirty="0"/>
              <a:t>}</a:t>
            </a:r>
          </a:p>
          <a:p>
            <a:endParaRPr lang="en-US" sz="1600" dirty="0"/>
          </a:p>
          <a:p>
            <a:r>
              <a:rPr lang="en-US" sz="1600" dirty="0"/>
              <a:t>void transmit(const char *str) {</a:t>
            </a:r>
          </a:p>
          <a:p>
            <a:r>
              <a:rPr lang="en-US" sz="1600" dirty="0"/>
              <a:t>    IOSET0 = 0XFFFFFFFF;</a:t>
            </a:r>
          </a:p>
          <a:p>
            <a:r>
              <a:rPr lang="en-US" sz="1600" dirty="0"/>
              <a:t>    wait(2000);</a:t>
            </a:r>
          </a:p>
          <a:p>
            <a:r>
              <a:rPr lang="en-US" sz="1600" dirty="0"/>
              <a:t>    IOCLR0 = 0XFFFFFFFF;</a:t>
            </a:r>
          </a:p>
          <a:p>
            <a:r>
              <a:rPr lang="en-US" sz="1600" dirty="0"/>
              <a:t>    while (*str) {</a:t>
            </a:r>
          </a:p>
          <a:p>
            <a:r>
              <a:rPr lang="en-US" sz="1600" dirty="0"/>
              <a:t>        while (!(U0LSR &amp; (1 &lt;&lt; 5)));  // Wait until the THR is empty</a:t>
            </a:r>
          </a:p>
          <a:p>
            <a:r>
              <a:rPr lang="en-US" sz="1600" dirty="0"/>
              <a:t>        U0THR = *str++;</a:t>
            </a:r>
          </a:p>
          <a:p>
            <a:r>
              <a:rPr lang="en-US" sz="1600" dirty="0"/>
              <a:t>    }</a:t>
            </a:r>
          </a:p>
          <a:p>
            <a:r>
              <a:rPr lang="en-US" sz="1600" dirty="0"/>
              <a:t>    while (!(U0LSR &amp; (1 &lt;&lt; 5)));  // Wait until the THR is empty</a:t>
            </a:r>
          </a:p>
          <a:p>
            <a:r>
              <a:rPr lang="en-US" sz="1600" dirty="0"/>
              <a:t>    U0THR = '\n';  // Send newline character</a:t>
            </a:r>
          </a:p>
          <a:p>
            <a:r>
              <a:rPr lang="en-US" sz="1600" dirty="0"/>
              <a:t>}</a:t>
            </a:r>
          </a:p>
          <a:p>
            <a:endParaRPr lang="en-US" sz="1600" dirty="0"/>
          </a:p>
          <a:p>
            <a:r>
              <a:rPr lang="en-US" sz="1600" dirty="0"/>
              <a:t>void wait(int count) {</a:t>
            </a:r>
          </a:p>
          <a:p>
            <a:r>
              <a:rPr lang="en-US" sz="1600" dirty="0"/>
              <a:t>    int </a:t>
            </a:r>
            <a:r>
              <a:rPr lang="en-US" sz="1600" dirty="0" err="1"/>
              <a:t>tmp</a:t>
            </a:r>
            <a:r>
              <a:rPr lang="en-US" sz="1600" dirty="0"/>
              <a:t> = count;</a:t>
            </a:r>
          </a:p>
          <a:p>
            <a:r>
              <a:rPr lang="en-US" sz="1600" dirty="0"/>
              <a:t>    while (</a:t>
            </a:r>
            <a:r>
              <a:rPr lang="en-US" sz="1600" dirty="0" err="1"/>
              <a:t>tmp</a:t>
            </a:r>
            <a:r>
              <a:rPr lang="en-US" sz="1600" dirty="0"/>
              <a:t>--);</a:t>
            </a:r>
          </a:p>
          <a:p>
            <a:r>
              <a:rPr lang="en-US" sz="1600"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1996440" y="438150"/>
            <a:ext cx="6096000" cy="368300"/>
          </a:xfrm>
          <a:prstGeom prst="rect">
            <a:avLst/>
          </a:prstGeom>
          <a:noFill/>
        </p:spPr>
        <p:txBody>
          <a:bodyPr wrap="square" rtlCol="0" anchor="t">
            <a:spAutoFit/>
          </a:bodyPr>
          <a:lstStyle/>
          <a:p>
            <a:r>
              <a:rPr lang="en-IN" altLang="en-US">
                <a:solidFill>
                  <a:srgbClr val="FF0000"/>
                </a:solidFill>
                <a:latin typeface="Arial Black" panose="020B0A04020102020204" charset="0"/>
                <a:cs typeface="Arial Black" panose="020B0A04020102020204" charset="0"/>
                <a:sym typeface="+mn-ea"/>
              </a:rPr>
              <a:t>CODE:</a:t>
            </a:r>
          </a:p>
        </p:txBody>
      </p:sp>
      <p:sp>
        <p:nvSpPr>
          <p:cNvPr id="8" name="Text Box 7"/>
          <p:cNvSpPr txBox="1"/>
          <p:nvPr/>
        </p:nvSpPr>
        <p:spPr>
          <a:xfrm>
            <a:off x="3401146" y="741345"/>
            <a:ext cx="7699375" cy="6529705"/>
          </a:xfrm>
          <a:prstGeom prst="rect">
            <a:avLst/>
          </a:prstGeom>
          <a:noFill/>
        </p:spPr>
        <p:txBody>
          <a:bodyPr wrap="square" rtlCol="0">
            <a:noAutofit/>
          </a:bodyPr>
          <a:lstStyle/>
          <a:p>
            <a:r>
              <a:rPr lang="en-US" dirty="0"/>
              <a:t>void I2C_Init(void) {</a:t>
            </a:r>
          </a:p>
          <a:p>
            <a:r>
              <a:rPr lang="en-US" dirty="0"/>
              <a:t>    PINSEL0 |= 0x00000050;  // Set P0.2 and P0.3 to SDA and SCL</a:t>
            </a:r>
          </a:p>
          <a:p>
            <a:r>
              <a:rPr lang="en-US" dirty="0"/>
              <a:t>    I2C0SCLH = 0x18;       // 50% duty cycle, I2CFreq = 100KHz, PCLK = 30MHz</a:t>
            </a:r>
          </a:p>
          <a:p>
            <a:r>
              <a:rPr lang="en-US" dirty="0"/>
              <a:t>    I2C0SCLL = 0x12;</a:t>
            </a:r>
          </a:p>
          <a:p>
            <a:r>
              <a:rPr lang="en-US" dirty="0"/>
              <a:t>    I2C0CONSET = (1 &lt;&lt; I2EN);  // Enable I2C module</a:t>
            </a:r>
          </a:p>
          <a:p>
            <a:r>
              <a:rPr lang="en-US" dirty="0"/>
              <a:t>}</a:t>
            </a:r>
          </a:p>
          <a:p>
            <a:endParaRPr lang="en-US" dirty="0"/>
          </a:p>
          <a:p>
            <a:r>
              <a:rPr lang="en-US" dirty="0"/>
              <a:t>void I2C_Start() {</a:t>
            </a:r>
          </a:p>
          <a:p>
            <a:r>
              <a:rPr lang="en-US" dirty="0"/>
              <a:t>    I2C0CONCLR = 1 &lt;&lt; STO;</a:t>
            </a:r>
          </a:p>
          <a:p>
            <a:r>
              <a:rPr lang="en-US" dirty="0"/>
              <a:t>    I2C0CONCLR = 1 &lt;&lt; SI;</a:t>
            </a:r>
          </a:p>
          <a:p>
            <a:r>
              <a:rPr lang="en-US" dirty="0"/>
              <a:t>    I2C0CONSET = 1 &lt;&lt; STA;</a:t>
            </a:r>
          </a:p>
          <a:p>
            <a:r>
              <a:rPr lang="en-US" dirty="0"/>
              <a:t>    while (!(I2C0CONSET &amp; (1 &lt;&lt; SI)));  // Wait for SI to set</a:t>
            </a:r>
          </a:p>
          <a:p>
            <a:r>
              <a:rPr lang="en-US" dirty="0"/>
              <a:t>}</a:t>
            </a:r>
          </a:p>
          <a:p>
            <a:endParaRPr lang="en-US" dirty="0"/>
          </a:p>
          <a:p>
            <a:r>
              <a:rPr lang="en-US" dirty="0"/>
              <a:t>void I2C_Stop() {</a:t>
            </a:r>
          </a:p>
          <a:p>
            <a:r>
              <a:rPr lang="en-US" dirty="0"/>
              <a:t>    I2C0CONSET = 1 &lt;&lt; STO;</a:t>
            </a:r>
          </a:p>
          <a:p>
            <a:r>
              <a:rPr lang="en-US" dirty="0"/>
              <a:t>    I2C0CONCLR = 1 &lt;&lt; SI | 1 &lt;&lt; STA;</a:t>
            </a:r>
          </a:p>
          <a:p>
            <a:r>
              <a:rPr lang="en-US" dirty="0"/>
              <a: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1996440" y="438150"/>
            <a:ext cx="6096000" cy="368300"/>
          </a:xfrm>
          <a:prstGeom prst="rect">
            <a:avLst/>
          </a:prstGeom>
          <a:noFill/>
        </p:spPr>
        <p:txBody>
          <a:bodyPr wrap="square" rtlCol="0" anchor="t">
            <a:spAutoFit/>
          </a:bodyPr>
          <a:lstStyle/>
          <a:p>
            <a:r>
              <a:rPr lang="en-IN" altLang="en-US">
                <a:solidFill>
                  <a:srgbClr val="FF0000"/>
                </a:solidFill>
                <a:latin typeface="Arial Black" panose="020B0A04020102020204" charset="0"/>
                <a:cs typeface="Arial Black" panose="020B0A04020102020204" charset="0"/>
                <a:sym typeface="+mn-ea"/>
              </a:rPr>
              <a:t>CODE:</a:t>
            </a:r>
          </a:p>
        </p:txBody>
      </p:sp>
      <p:sp>
        <p:nvSpPr>
          <p:cNvPr id="8" name="Text Box 7"/>
          <p:cNvSpPr txBox="1"/>
          <p:nvPr/>
        </p:nvSpPr>
        <p:spPr>
          <a:xfrm>
            <a:off x="3245878" y="1193155"/>
            <a:ext cx="8279816" cy="4938287"/>
          </a:xfrm>
          <a:prstGeom prst="rect">
            <a:avLst/>
          </a:prstGeom>
          <a:noFill/>
        </p:spPr>
        <p:txBody>
          <a:bodyPr wrap="square" rtlCol="0">
            <a:noAutofit/>
          </a:bodyPr>
          <a:lstStyle/>
          <a:p>
            <a:r>
              <a:rPr lang="en-US" dirty="0"/>
              <a:t>void I2C_Write(char data) {</a:t>
            </a:r>
          </a:p>
          <a:p>
            <a:r>
              <a:rPr lang="en-US" dirty="0"/>
              <a:t>    I2C0DAT = data;</a:t>
            </a:r>
          </a:p>
          <a:p>
            <a:r>
              <a:rPr lang="en-US" dirty="0"/>
              <a:t>    I2C0CONCLR = 1 &lt;&lt; SI;</a:t>
            </a:r>
          </a:p>
          <a:p>
            <a:r>
              <a:rPr lang="en-US" dirty="0"/>
              <a:t>    while (!(I2C0CONSET &amp; (1 &lt;&lt; SI)));  // Wait for SI to set</a:t>
            </a:r>
          </a:p>
          <a:p>
            <a:r>
              <a:rPr lang="en-US" dirty="0"/>
              <a:t>}</a:t>
            </a:r>
          </a:p>
          <a:p>
            <a:endParaRPr lang="en-US" dirty="0"/>
          </a:p>
          <a:p>
            <a:r>
              <a:rPr lang="en-US" dirty="0"/>
              <a:t>void </a:t>
            </a:r>
            <a:r>
              <a:rPr lang="en-US" dirty="0" err="1"/>
              <a:t>LCD_Command</a:t>
            </a:r>
            <a:r>
              <a:rPr lang="en-US" dirty="0"/>
              <a:t>(char </a:t>
            </a:r>
            <a:r>
              <a:rPr lang="en-US" dirty="0" err="1"/>
              <a:t>cmnd</a:t>
            </a:r>
            <a:r>
              <a:rPr lang="en-US" dirty="0"/>
              <a:t>) {</a:t>
            </a:r>
          </a:p>
          <a:p>
            <a:r>
              <a:rPr lang="en-US" dirty="0"/>
              <a:t>    I2C_Start();</a:t>
            </a:r>
          </a:p>
          <a:p>
            <a:r>
              <a:rPr lang="en-US" dirty="0"/>
              <a:t>    I2C_Write(SLAVE_ADDR);  // SLA+W</a:t>
            </a:r>
          </a:p>
          <a:p>
            <a:r>
              <a:rPr lang="en-US" dirty="0"/>
              <a:t>    I2C_Write((</a:t>
            </a:r>
            <a:r>
              <a:rPr lang="en-US" dirty="0" err="1"/>
              <a:t>cmnd</a:t>
            </a:r>
            <a:r>
              <a:rPr lang="en-US" dirty="0"/>
              <a:t> &amp; 0xF0) | 0x04);  // Send upper nibble</a:t>
            </a:r>
          </a:p>
          <a:p>
            <a:r>
              <a:rPr lang="en-US" dirty="0"/>
              <a:t>    I2C_Write((</a:t>
            </a:r>
            <a:r>
              <a:rPr lang="en-US" dirty="0" err="1"/>
              <a:t>cmnd</a:t>
            </a:r>
            <a:r>
              <a:rPr lang="en-US" dirty="0"/>
              <a:t> &amp; 0xF0));         // Clear upper nibble</a:t>
            </a:r>
          </a:p>
          <a:p>
            <a:r>
              <a:rPr lang="en-US" dirty="0"/>
              <a:t>    I2C_Write((</a:t>
            </a:r>
            <a:r>
              <a:rPr lang="en-US" dirty="0" err="1"/>
              <a:t>cmnd</a:t>
            </a:r>
            <a:r>
              <a:rPr lang="en-US" dirty="0"/>
              <a:t> &lt;&lt; 4) | 0x04);    // Send lower nibble</a:t>
            </a:r>
          </a:p>
          <a:p>
            <a:r>
              <a:rPr lang="en-US" dirty="0"/>
              <a:t>    I2C_Write((</a:t>
            </a:r>
            <a:r>
              <a:rPr lang="en-US" dirty="0" err="1"/>
              <a:t>cmnd</a:t>
            </a:r>
            <a:r>
              <a:rPr lang="en-US" dirty="0"/>
              <a:t> &lt;&lt; 4));           // Clear lower nibble</a:t>
            </a:r>
          </a:p>
          <a:p>
            <a:r>
              <a:rPr lang="en-US" dirty="0"/>
              <a:t>    I2C_Stop();</a:t>
            </a:r>
          </a:p>
          <a:p>
            <a:r>
              <a:rPr lang="en-US" dirty="0"/>
              <a:t>    wait(2000);  // Wait for the command to process</a:t>
            </a:r>
          </a:p>
          <a:p>
            <a:r>
              <a:rPr lang="en-US" dirty="0"/>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86</TotalTime>
  <Words>1214</Words>
  <Application>Microsoft Office PowerPoint</Application>
  <PresentationFormat>Widescreen</PresentationFormat>
  <Paragraphs>180</Paragraphs>
  <Slides>19</Slides>
  <Notes>1</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Aptos</vt:lpstr>
      <vt:lpstr>Arial</vt:lpstr>
      <vt:lpstr>Arial Black</vt:lpstr>
      <vt:lpstr>Artifakt Element</vt:lpstr>
      <vt:lpstr>Artifakt Element Book</vt:lpstr>
      <vt:lpstr>Calibri</vt:lpstr>
      <vt:lpstr>Corbel</vt:lpstr>
      <vt:lpstr>Helvetica Neue</vt:lpstr>
      <vt:lpstr>Swis721 Blk BT</vt:lpstr>
      <vt:lpstr>Parallax</vt:lpstr>
      <vt:lpstr>ARM7TDMI - REVIEW 4</vt:lpstr>
      <vt:lpstr>PowerPoint Presentation</vt:lpstr>
      <vt:lpstr>Introduction:</vt:lpstr>
      <vt:lpstr>PowerPoint Presentation</vt:lpstr>
      <vt:lpstr>Block Diagram:</vt:lpstr>
      <vt:lpstr>PowerPoint Presentation</vt:lpstr>
      <vt:lpstr>PowerPoint Presentation</vt:lpstr>
      <vt:lpstr>PowerPoint Presentation</vt:lpstr>
      <vt:lpstr>PowerPoint Presentation</vt:lpstr>
      <vt:lpstr>PowerPoint Presentation</vt:lpstr>
      <vt:lpstr>PowerPoint Presentation</vt:lpstr>
      <vt:lpstr>Code:</vt:lpstr>
      <vt:lpstr>SIMULATION: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ARM REVIEW -2</dc:title>
  <dc:creator>Amit Suthar</dc:creator>
  <cp:lastModifiedBy>Amit Kumar</cp:lastModifiedBy>
  <cp:revision>67</cp:revision>
  <dcterms:created xsi:type="dcterms:W3CDTF">2024-04-18T17:53:00Z</dcterms:created>
  <dcterms:modified xsi:type="dcterms:W3CDTF">2024-07-22T18:58:34Z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77B3376F4ACB44E787AEEBF85787BDB7_13</vt:lpwstr>
  </property>
  <property fmtid="{D5CDD505-2E9C-101B-9397-08002B2CF9AE}" pid="3" name="KSOProductBuildVer">
    <vt:lpwstr>1033-12.2.0.17119</vt:lpwstr>
  </property>
</Properties>
</file>